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3" autoAdjust="0"/>
    <p:restoredTop sz="94660"/>
  </p:normalViewPr>
  <p:slideViewPr>
    <p:cSldViewPr snapToGrid="0">
      <p:cViewPr varScale="1">
        <p:scale>
          <a:sx n="46" d="100"/>
          <a:sy n="46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ED8D-5260-4EE4-AC60-E8F376D2417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AB9F-0F35-4D68-970B-FE43EFF2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1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ED8D-5260-4EE4-AC60-E8F376D2417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AB9F-0F35-4D68-970B-FE43EFF2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0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ED8D-5260-4EE4-AC60-E8F376D2417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AB9F-0F35-4D68-970B-FE43EFF2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1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ED8D-5260-4EE4-AC60-E8F376D2417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AB9F-0F35-4D68-970B-FE43EFF2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5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ED8D-5260-4EE4-AC60-E8F376D2417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AB9F-0F35-4D68-970B-FE43EFF2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6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ED8D-5260-4EE4-AC60-E8F376D2417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AB9F-0F35-4D68-970B-FE43EFF2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ED8D-5260-4EE4-AC60-E8F376D2417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AB9F-0F35-4D68-970B-FE43EFF2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4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ED8D-5260-4EE4-AC60-E8F376D2417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AB9F-0F35-4D68-970B-FE43EFF2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5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ED8D-5260-4EE4-AC60-E8F376D2417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AB9F-0F35-4D68-970B-FE43EFF2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5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ED8D-5260-4EE4-AC60-E8F376D2417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AB9F-0F35-4D68-970B-FE43EFF2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3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ED8D-5260-4EE4-AC60-E8F376D2417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AB9F-0F35-4D68-970B-FE43EFF2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0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5ED8D-5260-4EE4-AC60-E8F376D2417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DAB9F-0F35-4D68-970B-FE43EFF2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7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pen bible">
            <a:extLst>
              <a:ext uri="{FF2B5EF4-FFF2-40B4-BE49-F238E27FC236}">
                <a16:creationId xmlns:a16="http://schemas.microsoft.com/office/drawing/2014/main" id="{E2A84798-9756-4ABE-889E-B0DA6905A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048"/>
            <a:ext cx="12192000" cy="41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E40E42-9FE6-4AE5-A47D-379B78A39B29}"/>
              </a:ext>
            </a:extLst>
          </p:cNvPr>
          <p:cNvSpPr/>
          <p:nvPr/>
        </p:nvSpPr>
        <p:spPr>
          <a:xfrm>
            <a:off x="166255" y="976745"/>
            <a:ext cx="118664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forgive us our debts, as we forgive our debtors”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    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 6.12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6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pen bible">
            <a:extLst>
              <a:ext uri="{FF2B5EF4-FFF2-40B4-BE49-F238E27FC236}">
                <a16:creationId xmlns:a16="http://schemas.microsoft.com/office/drawing/2014/main" id="{E2A84798-9756-4ABE-889E-B0DA6905A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048"/>
            <a:ext cx="5465618" cy="41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E40E42-9FE6-4AE5-A47D-379B78A39B29}"/>
              </a:ext>
            </a:extLst>
          </p:cNvPr>
          <p:cNvSpPr/>
          <p:nvPr/>
        </p:nvSpPr>
        <p:spPr>
          <a:xfrm>
            <a:off x="166255" y="976745"/>
            <a:ext cx="118664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forgive us our debts”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    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A0A895-E9DD-45CB-A9C1-8ED74252F47E}"/>
              </a:ext>
            </a:extLst>
          </p:cNvPr>
          <p:cNvSpPr txBox="1"/>
          <p:nvPr/>
        </p:nvSpPr>
        <p:spPr>
          <a:xfrm>
            <a:off x="6096000" y="3096491"/>
            <a:ext cx="5271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Forsake us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Forgive us</a:t>
            </a:r>
          </a:p>
        </p:txBody>
      </p:sp>
    </p:spTree>
    <p:extLst>
      <p:ext uri="{BB962C8B-B14F-4D97-AF65-F5344CB8AC3E}">
        <p14:creationId xmlns:p14="http://schemas.microsoft.com/office/powerpoint/2010/main" val="4097789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pen bible">
            <a:extLst>
              <a:ext uri="{FF2B5EF4-FFF2-40B4-BE49-F238E27FC236}">
                <a16:creationId xmlns:a16="http://schemas.microsoft.com/office/drawing/2014/main" id="{E2A84798-9756-4ABE-889E-B0DA6905A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048"/>
            <a:ext cx="5465618" cy="41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E40E42-9FE6-4AE5-A47D-379B78A39B29}"/>
              </a:ext>
            </a:extLst>
          </p:cNvPr>
          <p:cNvSpPr/>
          <p:nvPr/>
        </p:nvSpPr>
        <p:spPr>
          <a:xfrm>
            <a:off x="166255" y="976745"/>
            <a:ext cx="118664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we forgive our debtors”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    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A0A895-E9DD-45CB-A9C1-8ED74252F47E}"/>
              </a:ext>
            </a:extLst>
          </p:cNvPr>
          <p:cNvSpPr txBox="1"/>
          <p:nvPr/>
        </p:nvSpPr>
        <p:spPr>
          <a:xfrm>
            <a:off x="6096000" y="3096491"/>
            <a:ext cx="5936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Releases me from my past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Restores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121121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36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 Chumbley</dc:creator>
  <cp:lastModifiedBy>Chumbley</cp:lastModifiedBy>
  <cp:revision>14</cp:revision>
  <dcterms:created xsi:type="dcterms:W3CDTF">2016-07-27T00:43:53Z</dcterms:created>
  <dcterms:modified xsi:type="dcterms:W3CDTF">2018-10-08T21:13:16Z</dcterms:modified>
</cp:coreProperties>
</file>