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5" r:id="rId4"/>
    <p:sldId id="267" r:id="rId5"/>
    <p:sldId id="266" r:id="rId6"/>
    <p:sldId id="268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49" d="100"/>
          <a:sy n="49" d="100"/>
        </p:scale>
        <p:origin x="192" y="1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4C93-B721-4CAA-A09D-AF700DAD63E8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805A-BC60-4C80-8198-914249EE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11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4C93-B721-4CAA-A09D-AF700DAD63E8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805A-BC60-4C80-8198-914249EE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717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4C93-B721-4CAA-A09D-AF700DAD63E8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805A-BC60-4C80-8198-914249EE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186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4C93-B721-4CAA-A09D-AF700DAD63E8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805A-BC60-4C80-8198-914249EE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8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4C93-B721-4CAA-A09D-AF700DAD63E8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805A-BC60-4C80-8198-914249EE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3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4C93-B721-4CAA-A09D-AF700DAD63E8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805A-BC60-4C80-8198-914249EE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07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4C93-B721-4CAA-A09D-AF700DAD63E8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805A-BC60-4C80-8198-914249EE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946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4C93-B721-4CAA-A09D-AF700DAD63E8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805A-BC60-4C80-8198-914249EE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39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4C93-B721-4CAA-A09D-AF700DAD63E8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805A-BC60-4C80-8198-914249EE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59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4C93-B721-4CAA-A09D-AF700DAD63E8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805A-BC60-4C80-8198-914249EE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810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4C93-B721-4CAA-A09D-AF700DAD63E8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805A-BC60-4C80-8198-914249EE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1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14C93-B721-4CAA-A09D-AF700DAD63E8}" type="datetimeFigureOut">
              <a:rPr lang="en-US" smtClean="0"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8805A-BC60-4C80-8198-914249EE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6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646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great pyramid of khufu">
            <a:extLst>
              <a:ext uri="{FF2B5EF4-FFF2-40B4-BE49-F238E27FC236}">
                <a16:creationId xmlns:a16="http://schemas.microsoft.com/office/drawing/2014/main" id="{5A983E2B-ED72-46CF-AF4F-D7779DE438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4E8A67-1759-4351-8EB2-9A3CA78CA583}"/>
              </a:ext>
            </a:extLst>
          </p:cNvPr>
          <p:cNvSpPr txBox="1"/>
          <p:nvPr/>
        </p:nvSpPr>
        <p:spPr>
          <a:xfrm>
            <a:off x="4953000" y="2171700"/>
            <a:ext cx="403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88121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34E875E-FE26-4D25-B6D4-D0896E614C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9854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34E875E-FE26-4D25-B6D4-D0896E614C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75EAACC-88E5-408B-B86D-C527662886BB}"/>
              </a:ext>
            </a:extLst>
          </p:cNvPr>
          <p:cNvSpPr txBox="1"/>
          <p:nvPr/>
        </p:nvSpPr>
        <p:spPr>
          <a:xfrm>
            <a:off x="1023257" y="1698171"/>
            <a:ext cx="9971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RAISED WITH JESUS</a:t>
            </a:r>
          </a:p>
        </p:txBody>
      </p:sp>
    </p:spTree>
    <p:extLst>
      <p:ext uri="{BB962C8B-B14F-4D97-AF65-F5344CB8AC3E}">
        <p14:creationId xmlns:p14="http://schemas.microsoft.com/office/powerpoint/2010/main" val="19046325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34E875E-FE26-4D25-B6D4-D0896E614C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42456"/>
            <a:ext cx="6096000" cy="461554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FEC7C9-983D-4025-9AD3-5EF895019BFB}"/>
              </a:ext>
            </a:extLst>
          </p:cNvPr>
          <p:cNvSpPr txBox="1"/>
          <p:nvPr/>
        </p:nvSpPr>
        <p:spPr>
          <a:xfrm>
            <a:off x="6596742" y="2438222"/>
            <a:ext cx="521425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Provable</a:t>
            </a:r>
          </a:p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Fulfilled prophecy</a:t>
            </a:r>
          </a:p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be preached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225D99-E2A0-4D0B-B86A-3E66F364E667}"/>
              </a:ext>
            </a:extLst>
          </p:cNvPr>
          <p:cNvSpPr txBox="1"/>
          <p:nvPr/>
        </p:nvSpPr>
        <p:spPr>
          <a:xfrm>
            <a:off x="1349829" y="696686"/>
            <a:ext cx="95794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RAISED WITH JESUS</a:t>
            </a:r>
          </a:p>
        </p:txBody>
      </p:sp>
    </p:spTree>
    <p:extLst>
      <p:ext uri="{BB962C8B-B14F-4D97-AF65-F5344CB8AC3E}">
        <p14:creationId xmlns:p14="http://schemas.microsoft.com/office/powerpoint/2010/main" val="22186871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34E875E-FE26-4D25-B6D4-D0896E614C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42456"/>
            <a:ext cx="5573485" cy="461554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FEC7C9-983D-4025-9AD3-5EF895019BFB}"/>
              </a:ext>
            </a:extLst>
          </p:cNvPr>
          <p:cNvSpPr txBox="1"/>
          <p:nvPr/>
        </p:nvSpPr>
        <p:spPr>
          <a:xfrm>
            <a:off x="6096001" y="2438222"/>
            <a:ext cx="59218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Victory over death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Vindication of the righteous</a:t>
            </a:r>
          </a:p>
          <a:p>
            <a:r>
              <a:rPr 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Value of hope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225D99-E2A0-4D0B-B86A-3E66F364E667}"/>
              </a:ext>
            </a:extLst>
          </p:cNvPr>
          <p:cNvSpPr txBox="1"/>
          <p:nvPr/>
        </p:nvSpPr>
        <p:spPr>
          <a:xfrm>
            <a:off x="1349829" y="696686"/>
            <a:ext cx="95794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RAISED WITH JESUS</a:t>
            </a:r>
          </a:p>
        </p:txBody>
      </p:sp>
    </p:spTree>
    <p:extLst>
      <p:ext uri="{BB962C8B-B14F-4D97-AF65-F5344CB8AC3E}">
        <p14:creationId xmlns:p14="http://schemas.microsoft.com/office/powerpoint/2010/main" val="1767552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560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26</Words>
  <Application>Microsoft Macintosh PowerPoint</Application>
  <PresentationFormat>Widescreen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Capshaw Member</cp:lastModifiedBy>
  <cp:revision>15</cp:revision>
  <dcterms:created xsi:type="dcterms:W3CDTF">2017-03-28T23:51:16Z</dcterms:created>
  <dcterms:modified xsi:type="dcterms:W3CDTF">2018-10-10T23:44:17Z</dcterms:modified>
</cp:coreProperties>
</file>