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9" r:id="rId3"/>
    <p:sldId id="257" r:id="rId4"/>
    <p:sldId id="292" r:id="rId5"/>
    <p:sldId id="262" r:id="rId6"/>
    <p:sldId id="267" r:id="rId7"/>
    <p:sldId id="268" r:id="rId8"/>
    <p:sldId id="259" r:id="rId9"/>
    <p:sldId id="293" r:id="rId10"/>
    <p:sldId id="308" r:id="rId11"/>
    <p:sldId id="294" r:id="rId12"/>
    <p:sldId id="309" r:id="rId13"/>
    <p:sldId id="310" r:id="rId14"/>
    <p:sldId id="295" r:id="rId15"/>
    <p:sldId id="296" r:id="rId16"/>
    <p:sldId id="314" r:id="rId17"/>
    <p:sldId id="297" r:id="rId18"/>
    <p:sldId id="311" r:id="rId19"/>
    <p:sldId id="298" r:id="rId20"/>
    <p:sldId id="299" r:id="rId21"/>
    <p:sldId id="300" r:id="rId22"/>
    <p:sldId id="301" r:id="rId23"/>
    <p:sldId id="302" r:id="rId24"/>
    <p:sldId id="303" r:id="rId25"/>
    <p:sldId id="304" r:id="rId26"/>
    <p:sldId id="305" r:id="rId27"/>
    <p:sldId id="306" r:id="rId28"/>
    <p:sldId id="307" r:id="rId29"/>
    <p:sldId id="312" r:id="rId30"/>
    <p:sldId id="313" r:id="rId31"/>
    <p:sldId id="291" r:id="rId32"/>
    <p:sldId id="29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B5CD4-4818-4C26-B16F-B4968A0352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BE69B1-2DD7-415D-AE23-E3131EFC4C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F7D125-36E2-44BD-9CA9-F5C9A741DC01}"/>
              </a:ext>
            </a:extLst>
          </p:cNvPr>
          <p:cNvSpPr>
            <a:spLocks noGrp="1"/>
          </p:cNvSpPr>
          <p:nvPr>
            <p:ph type="dt" sz="half" idx="10"/>
          </p:nvPr>
        </p:nvSpPr>
        <p:spPr/>
        <p:txBody>
          <a:bodyPr/>
          <a:lstStyle/>
          <a:p>
            <a:fld id="{5EAF3369-5405-47FD-B980-E7D90DBE0C93}" type="datetimeFigureOut">
              <a:rPr lang="en-US" smtClean="0"/>
              <a:t>11/3/2018</a:t>
            </a:fld>
            <a:endParaRPr lang="en-US"/>
          </a:p>
        </p:txBody>
      </p:sp>
      <p:sp>
        <p:nvSpPr>
          <p:cNvPr id="5" name="Footer Placeholder 4">
            <a:extLst>
              <a:ext uri="{FF2B5EF4-FFF2-40B4-BE49-F238E27FC236}">
                <a16:creationId xmlns:a16="http://schemas.microsoft.com/office/drawing/2014/main" id="{5B3B58A4-AB23-4FC7-8B21-FD6C19C2EC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94B7AC-63C1-41BD-8A1A-8B3E6DBEF4BB}"/>
              </a:ext>
            </a:extLst>
          </p:cNvPr>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3416744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241F3-844C-4B9C-93D8-931DF40B95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70D530-4170-4269-80FF-C1A657BFB2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95F539-26BF-4192-B179-A8DB67C384CB}"/>
              </a:ext>
            </a:extLst>
          </p:cNvPr>
          <p:cNvSpPr>
            <a:spLocks noGrp="1"/>
          </p:cNvSpPr>
          <p:nvPr>
            <p:ph type="dt" sz="half" idx="10"/>
          </p:nvPr>
        </p:nvSpPr>
        <p:spPr/>
        <p:txBody>
          <a:bodyPr/>
          <a:lstStyle/>
          <a:p>
            <a:fld id="{5EAF3369-5405-47FD-B980-E7D90DBE0C93}" type="datetimeFigureOut">
              <a:rPr lang="en-US" smtClean="0"/>
              <a:t>11/3/2018</a:t>
            </a:fld>
            <a:endParaRPr lang="en-US"/>
          </a:p>
        </p:txBody>
      </p:sp>
      <p:sp>
        <p:nvSpPr>
          <p:cNvPr id="5" name="Footer Placeholder 4">
            <a:extLst>
              <a:ext uri="{FF2B5EF4-FFF2-40B4-BE49-F238E27FC236}">
                <a16:creationId xmlns:a16="http://schemas.microsoft.com/office/drawing/2014/main" id="{056F1734-BFF6-4DA6-BF1B-FBC7CD6723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B492DD-4E19-4424-8736-7C7011B782DD}"/>
              </a:ext>
            </a:extLst>
          </p:cNvPr>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1467386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CDA314-8AAE-4A10-BD27-7099D10E03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641495-A700-4660-A7AC-CD883D7A8FD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2EAFE-FA29-423C-85A4-4BAAE5382734}"/>
              </a:ext>
            </a:extLst>
          </p:cNvPr>
          <p:cNvSpPr>
            <a:spLocks noGrp="1"/>
          </p:cNvSpPr>
          <p:nvPr>
            <p:ph type="dt" sz="half" idx="10"/>
          </p:nvPr>
        </p:nvSpPr>
        <p:spPr/>
        <p:txBody>
          <a:bodyPr/>
          <a:lstStyle/>
          <a:p>
            <a:fld id="{5EAF3369-5405-47FD-B980-E7D90DBE0C93}" type="datetimeFigureOut">
              <a:rPr lang="en-US" smtClean="0"/>
              <a:t>11/3/2018</a:t>
            </a:fld>
            <a:endParaRPr lang="en-US"/>
          </a:p>
        </p:txBody>
      </p:sp>
      <p:sp>
        <p:nvSpPr>
          <p:cNvPr id="5" name="Footer Placeholder 4">
            <a:extLst>
              <a:ext uri="{FF2B5EF4-FFF2-40B4-BE49-F238E27FC236}">
                <a16:creationId xmlns:a16="http://schemas.microsoft.com/office/drawing/2014/main" id="{C37047D2-2806-426C-B177-BD179A2C19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ED5356-CA61-4A25-897B-A5210D3C58DD}"/>
              </a:ext>
            </a:extLst>
          </p:cNvPr>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2744286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AF3369-5405-47FD-B980-E7D90DBE0C93}"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1402675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AF3369-5405-47FD-B980-E7D90DBE0C93}"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97737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AF3369-5405-47FD-B980-E7D90DBE0C93}"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710586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AF3369-5405-47FD-B980-E7D90DBE0C93}"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1656623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AF3369-5405-47FD-B980-E7D90DBE0C93}"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40317434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AF3369-5405-47FD-B980-E7D90DBE0C93}"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42369409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F3369-5405-47FD-B980-E7D90DBE0C93}"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4004071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AF3369-5405-47FD-B980-E7D90DBE0C93}"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3384126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DD1BD-57CD-4875-BFB8-A980FBBA66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E2C5EC-41D6-4DE2-9495-FC434F4D20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F07210-3052-4C97-8420-D4AE6B633DBE}"/>
              </a:ext>
            </a:extLst>
          </p:cNvPr>
          <p:cNvSpPr>
            <a:spLocks noGrp="1"/>
          </p:cNvSpPr>
          <p:nvPr>
            <p:ph type="dt" sz="half" idx="10"/>
          </p:nvPr>
        </p:nvSpPr>
        <p:spPr/>
        <p:txBody>
          <a:bodyPr/>
          <a:lstStyle/>
          <a:p>
            <a:fld id="{5EAF3369-5405-47FD-B980-E7D90DBE0C93}" type="datetimeFigureOut">
              <a:rPr lang="en-US" smtClean="0"/>
              <a:t>11/3/2018</a:t>
            </a:fld>
            <a:endParaRPr lang="en-US"/>
          </a:p>
        </p:txBody>
      </p:sp>
      <p:sp>
        <p:nvSpPr>
          <p:cNvPr id="5" name="Footer Placeholder 4">
            <a:extLst>
              <a:ext uri="{FF2B5EF4-FFF2-40B4-BE49-F238E27FC236}">
                <a16:creationId xmlns:a16="http://schemas.microsoft.com/office/drawing/2014/main" id="{DA622364-031E-4912-B157-10A234BEC3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4498CF-1978-478E-8FD0-3DE59769F5A2}"/>
              </a:ext>
            </a:extLst>
          </p:cNvPr>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21029831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AF3369-5405-47FD-B980-E7D90DBE0C93}"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2105633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AF3369-5405-47FD-B980-E7D90DBE0C93}"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12599966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AF3369-5405-47FD-B980-E7D90DBE0C93}"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317195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D224C-C4B5-49D1-9861-B0CD97751C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449458-E6F5-4CED-9596-A6B881B214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F799482-745F-47E5-80FB-1478ED357096}"/>
              </a:ext>
            </a:extLst>
          </p:cNvPr>
          <p:cNvSpPr>
            <a:spLocks noGrp="1"/>
          </p:cNvSpPr>
          <p:nvPr>
            <p:ph type="dt" sz="half" idx="10"/>
          </p:nvPr>
        </p:nvSpPr>
        <p:spPr/>
        <p:txBody>
          <a:bodyPr/>
          <a:lstStyle/>
          <a:p>
            <a:fld id="{5EAF3369-5405-47FD-B980-E7D90DBE0C93}" type="datetimeFigureOut">
              <a:rPr lang="en-US" smtClean="0"/>
              <a:t>11/3/2018</a:t>
            </a:fld>
            <a:endParaRPr lang="en-US"/>
          </a:p>
        </p:txBody>
      </p:sp>
      <p:sp>
        <p:nvSpPr>
          <p:cNvPr id="5" name="Footer Placeholder 4">
            <a:extLst>
              <a:ext uri="{FF2B5EF4-FFF2-40B4-BE49-F238E27FC236}">
                <a16:creationId xmlns:a16="http://schemas.microsoft.com/office/drawing/2014/main" id="{E7CE06A0-F187-45C9-BC6C-7880FFC83E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EE9004-41F5-4A86-A303-A1DAD0A2FD70}"/>
              </a:ext>
            </a:extLst>
          </p:cNvPr>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281585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B56E0-50B5-4730-B016-A198F0E14C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031B66-3591-43A8-A75A-640D0704D2B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8DEF6D-084C-4F95-A58E-8C13C7CD577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DD2B6F-A9DC-4C87-94A7-9AAE34A980A9}"/>
              </a:ext>
            </a:extLst>
          </p:cNvPr>
          <p:cNvSpPr>
            <a:spLocks noGrp="1"/>
          </p:cNvSpPr>
          <p:nvPr>
            <p:ph type="dt" sz="half" idx="10"/>
          </p:nvPr>
        </p:nvSpPr>
        <p:spPr/>
        <p:txBody>
          <a:bodyPr/>
          <a:lstStyle/>
          <a:p>
            <a:fld id="{5EAF3369-5405-47FD-B980-E7D90DBE0C93}" type="datetimeFigureOut">
              <a:rPr lang="en-US" smtClean="0"/>
              <a:t>11/3/2018</a:t>
            </a:fld>
            <a:endParaRPr lang="en-US"/>
          </a:p>
        </p:txBody>
      </p:sp>
      <p:sp>
        <p:nvSpPr>
          <p:cNvPr id="6" name="Footer Placeholder 5">
            <a:extLst>
              <a:ext uri="{FF2B5EF4-FFF2-40B4-BE49-F238E27FC236}">
                <a16:creationId xmlns:a16="http://schemas.microsoft.com/office/drawing/2014/main" id="{A53B5A6A-34B1-4AC8-8742-A6D9CE8F61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C08DDE-1F71-4575-85A7-B47A19E3B343}"/>
              </a:ext>
            </a:extLst>
          </p:cNvPr>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711807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3F9D2-274F-4E5D-8053-2AE072FB83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D9B3FF-A667-435F-B47B-AE83C4780A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39F193D-E5D4-4FEE-A872-9AACCB47042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EA0038-0D04-4A4A-8D99-2870D5F1E3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0F7396D-FD97-41A5-9C33-5BB66F4C47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CCE9D1-256A-4F00-A5CE-7E876EC80D49}"/>
              </a:ext>
            </a:extLst>
          </p:cNvPr>
          <p:cNvSpPr>
            <a:spLocks noGrp="1"/>
          </p:cNvSpPr>
          <p:nvPr>
            <p:ph type="dt" sz="half" idx="10"/>
          </p:nvPr>
        </p:nvSpPr>
        <p:spPr/>
        <p:txBody>
          <a:bodyPr/>
          <a:lstStyle/>
          <a:p>
            <a:fld id="{5EAF3369-5405-47FD-B980-E7D90DBE0C93}" type="datetimeFigureOut">
              <a:rPr lang="en-US" smtClean="0"/>
              <a:t>11/3/2018</a:t>
            </a:fld>
            <a:endParaRPr lang="en-US"/>
          </a:p>
        </p:txBody>
      </p:sp>
      <p:sp>
        <p:nvSpPr>
          <p:cNvPr id="8" name="Footer Placeholder 7">
            <a:extLst>
              <a:ext uri="{FF2B5EF4-FFF2-40B4-BE49-F238E27FC236}">
                <a16:creationId xmlns:a16="http://schemas.microsoft.com/office/drawing/2014/main" id="{B6C1B4C7-7135-468C-BC9B-F768C5D319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8F5718-C3C8-4650-ACB3-E0CC83263C9D}"/>
              </a:ext>
            </a:extLst>
          </p:cNvPr>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2927446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C7E9E-BACC-4619-95DA-19FC70ED4C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2D3AD5-CF58-430B-BBEA-720B4C7CAF29}"/>
              </a:ext>
            </a:extLst>
          </p:cNvPr>
          <p:cNvSpPr>
            <a:spLocks noGrp="1"/>
          </p:cNvSpPr>
          <p:nvPr>
            <p:ph type="dt" sz="half" idx="10"/>
          </p:nvPr>
        </p:nvSpPr>
        <p:spPr/>
        <p:txBody>
          <a:bodyPr/>
          <a:lstStyle/>
          <a:p>
            <a:fld id="{5EAF3369-5405-47FD-B980-E7D90DBE0C93}" type="datetimeFigureOut">
              <a:rPr lang="en-US" smtClean="0"/>
              <a:t>11/3/2018</a:t>
            </a:fld>
            <a:endParaRPr lang="en-US"/>
          </a:p>
        </p:txBody>
      </p:sp>
      <p:sp>
        <p:nvSpPr>
          <p:cNvPr id="4" name="Footer Placeholder 3">
            <a:extLst>
              <a:ext uri="{FF2B5EF4-FFF2-40B4-BE49-F238E27FC236}">
                <a16:creationId xmlns:a16="http://schemas.microsoft.com/office/drawing/2014/main" id="{7CF03685-3248-4FBB-AC87-B3330B4D3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6406AF-5253-48FF-9098-457D381FD354}"/>
              </a:ext>
            </a:extLst>
          </p:cNvPr>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3994227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06987D-534C-4B6F-809E-CE13111E0EA1}"/>
              </a:ext>
            </a:extLst>
          </p:cNvPr>
          <p:cNvSpPr>
            <a:spLocks noGrp="1"/>
          </p:cNvSpPr>
          <p:nvPr>
            <p:ph type="dt" sz="half" idx="10"/>
          </p:nvPr>
        </p:nvSpPr>
        <p:spPr/>
        <p:txBody>
          <a:bodyPr/>
          <a:lstStyle/>
          <a:p>
            <a:fld id="{5EAF3369-5405-47FD-B980-E7D90DBE0C93}" type="datetimeFigureOut">
              <a:rPr lang="en-US" smtClean="0"/>
              <a:t>11/3/2018</a:t>
            </a:fld>
            <a:endParaRPr lang="en-US"/>
          </a:p>
        </p:txBody>
      </p:sp>
      <p:sp>
        <p:nvSpPr>
          <p:cNvPr id="3" name="Footer Placeholder 2">
            <a:extLst>
              <a:ext uri="{FF2B5EF4-FFF2-40B4-BE49-F238E27FC236}">
                <a16:creationId xmlns:a16="http://schemas.microsoft.com/office/drawing/2014/main" id="{2170F7FB-AC3D-45B0-8F36-751E2B9F85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591250-D9C6-430F-B84F-E5F27D8BFAA0}"/>
              </a:ext>
            </a:extLst>
          </p:cNvPr>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169143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CC5CA-F457-49A5-AF5A-2B5C81DF40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3EFB49-DB9F-4CA1-B497-D229865AE4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4F0198-34B9-4BB7-8B68-80E21E54A1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62425C-C479-4F35-AC76-10D84ED48222}"/>
              </a:ext>
            </a:extLst>
          </p:cNvPr>
          <p:cNvSpPr>
            <a:spLocks noGrp="1"/>
          </p:cNvSpPr>
          <p:nvPr>
            <p:ph type="dt" sz="half" idx="10"/>
          </p:nvPr>
        </p:nvSpPr>
        <p:spPr/>
        <p:txBody>
          <a:bodyPr/>
          <a:lstStyle/>
          <a:p>
            <a:fld id="{5EAF3369-5405-47FD-B980-E7D90DBE0C93}" type="datetimeFigureOut">
              <a:rPr lang="en-US" smtClean="0"/>
              <a:t>11/3/2018</a:t>
            </a:fld>
            <a:endParaRPr lang="en-US"/>
          </a:p>
        </p:txBody>
      </p:sp>
      <p:sp>
        <p:nvSpPr>
          <p:cNvPr id="6" name="Footer Placeholder 5">
            <a:extLst>
              <a:ext uri="{FF2B5EF4-FFF2-40B4-BE49-F238E27FC236}">
                <a16:creationId xmlns:a16="http://schemas.microsoft.com/office/drawing/2014/main" id="{E590424D-F07E-4788-846C-1456BBFF25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5525F6-3FAF-47DE-B47E-A3C4FA0DA434}"/>
              </a:ext>
            </a:extLst>
          </p:cNvPr>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2675361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C8CB4-E2BD-4DA3-9DA9-6A40A02BE0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84F87E-A1CB-4C7B-8EE9-396CB1DBBB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BEAC2A-B7AC-4A81-AA7E-F3C2671144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136626-FD79-4C79-8557-6792050AEF71}"/>
              </a:ext>
            </a:extLst>
          </p:cNvPr>
          <p:cNvSpPr>
            <a:spLocks noGrp="1"/>
          </p:cNvSpPr>
          <p:nvPr>
            <p:ph type="dt" sz="half" idx="10"/>
          </p:nvPr>
        </p:nvSpPr>
        <p:spPr/>
        <p:txBody>
          <a:bodyPr/>
          <a:lstStyle/>
          <a:p>
            <a:fld id="{5EAF3369-5405-47FD-B980-E7D90DBE0C93}" type="datetimeFigureOut">
              <a:rPr lang="en-US" smtClean="0"/>
              <a:t>11/3/2018</a:t>
            </a:fld>
            <a:endParaRPr lang="en-US"/>
          </a:p>
        </p:txBody>
      </p:sp>
      <p:sp>
        <p:nvSpPr>
          <p:cNvPr id="6" name="Footer Placeholder 5">
            <a:extLst>
              <a:ext uri="{FF2B5EF4-FFF2-40B4-BE49-F238E27FC236}">
                <a16:creationId xmlns:a16="http://schemas.microsoft.com/office/drawing/2014/main" id="{BED3063E-D94F-4AF0-AEC9-9CDD01AEB1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45B1E9-9099-4110-B549-0FBC5A10409A}"/>
              </a:ext>
            </a:extLst>
          </p:cNvPr>
          <p:cNvSpPr>
            <a:spLocks noGrp="1"/>
          </p:cNvSpPr>
          <p:nvPr>
            <p:ph type="sldNum" sz="quarter" idx="12"/>
          </p:nvPr>
        </p:nvSpPr>
        <p:spPr/>
        <p:txBody>
          <a:bodyPr/>
          <a:lstStyle/>
          <a:p>
            <a:fld id="{D677BD35-8B2E-45F5-99DE-8BF6310AC850}" type="slidenum">
              <a:rPr lang="en-US" smtClean="0"/>
              <a:t>‹#›</a:t>
            </a:fld>
            <a:endParaRPr lang="en-US"/>
          </a:p>
        </p:txBody>
      </p:sp>
    </p:spTree>
    <p:extLst>
      <p:ext uri="{BB962C8B-B14F-4D97-AF65-F5344CB8AC3E}">
        <p14:creationId xmlns:p14="http://schemas.microsoft.com/office/powerpoint/2010/main" val="3933315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D08C19-D1EF-4AC1-8705-401F521AF7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8AB7DC-828D-430B-9B96-187F185FEB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C297B-16A0-44F7-9321-796F5A9168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F3369-5405-47FD-B980-E7D90DBE0C93}" type="datetimeFigureOut">
              <a:rPr lang="en-US" smtClean="0"/>
              <a:t>11/3/2018</a:t>
            </a:fld>
            <a:endParaRPr lang="en-US"/>
          </a:p>
        </p:txBody>
      </p:sp>
      <p:sp>
        <p:nvSpPr>
          <p:cNvPr id="5" name="Footer Placeholder 4">
            <a:extLst>
              <a:ext uri="{FF2B5EF4-FFF2-40B4-BE49-F238E27FC236}">
                <a16:creationId xmlns:a16="http://schemas.microsoft.com/office/drawing/2014/main" id="{F53A316F-C0FE-42F2-8315-CC2461DFCF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7C28FA-7B2F-4387-B106-793EE411F6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77BD35-8B2E-45F5-99DE-8BF6310AC850}" type="slidenum">
              <a:rPr lang="en-US" smtClean="0"/>
              <a:t>‹#›</a:t>
            </a:fld>
            <a:endParaRPr lang="en-US"/>
          </a:p>
        </p:txBody>
      </p:sp>
    </p:spTree>
    <p:extLst>
      <p:ext uri="{BB962C8B-B14F-4D97-AF65-F5344CB8AC3E}">
        <p14:creationId xmlns:p14="http://schemas.microsoft.com/office/powerpoint/2010/main" val="3375387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F3369-5405-47FD-B980-E7D90DBE0C93}" type="datetimeFigureOut">
              <a:rPr lang="en-US" smtClean="0"/>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77BD35-8B2E-45F5-99DE-8BF6310AC850}" type="slidenum">
              <a:rPr lang="en-US" smtClean="0"/>
              <a:t>‹#›</a:t>
            </a:fld>
            <a:endParaRPr lang="en-US"/>
          </a:p>
        </p:txBody>
      </p:sp>
    </p:spTree>
    <p:extLst>
      <p:ext uri="{BB962C8B-B14F-4D97-AF65-F5344CB8AC3E}">
        <p14:creationId xmlns:p14="http://schemas.microsoft.com/office/powerpoint/2010/main" val="29145229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12693-CEA2-4194-BC51-E2F451EA37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A8B354-22E4-4804-A992-3DABBC1B603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55019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Who are the fallen angels?</a:t>
            </a:r>
          </a:p>
          <a:p>
            <a:pPr marL="0" indent="0" algn="ctr">
              <a:buNone/>
            </a:pPr>
            <a:r>
              <a:rPr lang="en-US" sz="3200" dirty="0">
                <a:solidFill>
                  <a:srgbClr val="FF0000"/>
                </a:solidFill>
              </a:rPr>
              <a:t>2 Peter 2:4</a:t>
            </a:r>
          </a:p>
          <a:p>
            <a:pPr marL="0" indent="0" algn="ctr">
              <a:buNone/>
            </a:pPr>
            <a:r>
              <a:rPr lang="en-US" sz="3200" dirty="0"/>
              <a:t>4 For if God did not spare angels when they sinned, but cast them into hell and committed them to pits of darkness, reserved for judgment; </a:t>
            </a:r>
          </a:p>
          <a:p>
            <a:pPr marL="0" indent="0" algn="ctr">
              <a:buNone/>
            </a:pPr>
            <a:endParaRPr lang="en-US" sz="3200" dirty="0"/>
          </a:p>
        </p:txBody>
      </p:sp>
    </p:spTree>
    <p:extLst>
      <p:ext uri="{BB962C8B-B14F-4D97-AF65-F5344CB8AC3E}">
        <p14:creationId xmlns:p14="http://schemas.microsoft.com/office/powerpoint/2010/main" val="764037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Who are the fallen angels?</a:t>
            </a:r>
          </a:p>
          <a:p>
            <a:pPr marL="0" indent="0" algn="ctr">
              <a:buNone/>
            </a:pPr>
            <a:r>
              <a:rPr lang="en-US" sz="3200" dirty="0">
                <a:solidFill>
                  <a:srgbClr val="FF0000"/>
                </a:solidFill>
              </a:rPr>
              <a:t>Jude 6</a:t>
            </a:r>
          </a:p>
          <a:p>
            <a:pPr marL="0" indent="0" algn="ctr">
              <a:buNone/>
            </a:pPr>
            <a:r>
              <a:rPr lang="en-US" sz="3200" dirty="0"/>
              <a:t> 6 And angels who did not keep their own domain, but abandoned their proper abode, He has kept in eternal bonds under darkness for the judgment of the great day, </a:t>
            </a:r>
          </a:p>
          <a:p>
            <a:pPr marL="0" indent="0" algn="ctr">
              <a:buNone/>
            </a:pPr>
            <a:endParaRPr lang="en-US" sz="3200" dirty="0"/>
          </a:p>
        </p:txBody>
      </p:sp>
    </p:spTree>
    <p:extLst>
      <p:ext uri="{BB962C8B-B14F-4D97-AF65-F5344CB8AC3E}">
        <p14:creationId xmlns:p14="http://schemas.microsoft.com/office/powerpoint/2010/main" val="291599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lnSpcReduction="10000"/>
          </a:bodyPr>
          <a:lstStyle/>
          <a:p>
            <a:pPr marL="0" indent="0" algn="ctr">
              <a:buNone/>
            </a:pPr>
            <a:r>
              <a:rPr lang="en-US" sz="3200" dirty="0"/>
              <a:t>Who are the fallen angels?</a:t>
            </a:r>
          </a:p>
          <a:p>
            <a:pPr marL="0" indent="0" algn="ctr">
              <a:buNone/>
            </a:pPr>
            <a:r>
              <a:rPr lang="en-US" sz="3200" dirty="0">
                <a:solidFill>
                  <a:srgbClr val="FF0000"/>
                </a:solidFill>
              </a:rPr>
              <a:t>Genesis 6:1-4</a:t>
            </a:r>
          </a:p>
          <a:p>
            <a:pPr marL="0" indent="0" algn="ctr">
              <a:buNone/>
            </a:pPr>
            <a:r>
              <a:rPr lang="en-US" sz="3200" dirty="0"/>
              <a:t>1 Now it came about, when men began to multiply on the face of the land, and daughters were born to them, 2 that the sons of God saw that the daughters of men were beautiful; and they took wives for themselves, whomever they chose. 3 Then the LORD said, " My Spirit shall not strive with man forever, because he also is flesh; nevertheless his days shall be one hundred and twenty years." 4 The Nephilim were on the earth in those days, and also afterward, when the sons of God came in to the daughters of men, and they bore children to them. Those were the mighty men who were of old, men of renown. </a:t>
            </a:r>
          </a:p>
          <a:p>
            <a:pPr marL="0" indent="0" algn="ctr">
              <a:buNone/>
            </a:pPr>
            <a:endParaRPr lang="en-US" sz="3200" dirty="0"/>
          </a:p>
        </p:txBody>
      </p:sp>
    </p:spTree>
    <p:extLst>
      <p:ext uri="{BB962C8B-B14F-4D97-AF65-F5344CB8AC3E}">
        <p14:creationId xmlns:p14="http://schemas.microsoft.com/office/powerpoint/2010/main" val="2615787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There are angels of Satan</a:t>
            </a:r>
          </a:p>
          <a:p>
            <a:pPr marL="0" indent="0" algn="ctr">
              <a:buNone/>
            </a:pPr>
            <a:r>
              <a:rPr lang="en-US" sz="3200" dirty="0">
                <a:solidFill>
                  <a:srgbClr val="FF0000"/>
                </a:solidFill>
              </a:rPr>
              <a:t>Matthew 25:41</a:t>
            </a:r>
          </a:p>
          <a:p>
            <a:pPr marL="0" indent="0" algn="ctr">
              <a:buNone/>
            </a:pPr>
            <a:r>
              <a:rPr lang="en-US" sz="3200" dirty="0"/>
              <a:t>41 "Then He will also say to those on His left, 'Depart from Me, accursed ones, into the eternal fire which has been prepared for the devil and his angels; </a:t>
            </a:r>
          </a:p>
          <a:p>
            <a:pPr marL="0" indent="0" algn="ctr">
              <a:buNone/>
            </a:pPr>
            <a:endParaRPr lang="en-US" sz="3200" dirty="0"/>
          </a:p>
        </p:txBody>
      </p:sp>
    </p:spTree>
    <p:extLst>
      <p:ext uri="{BB962C8B-B14F-4D97-AF65-F5344CB8AC3E}">
        <p14:creationId xmlns:p14="http://schemas.microsoft.com/office/powerpoint/2010/main" val="1550199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fontScale="92500"/>
          </a:bodyPr>
          <a:lstStyle/>
          <a:p>
            <a:pPr marL="0" indent="0" algn="ctr">
              <a:buNone/>
            </a:pPr>
            <a:r>
              <a:rPr lang="en-US" sz="3500" dirty="0"/>
              <a:t>Who are the Seraphim?</a:t>
            </a:r>
          </a:p>
          <a:p>
            <a:pPr marL="0" indent="0" algn="ctr">
              <a:buNone/>
            </a:pPr>
            <a:r>
              <a:rPr lang="en-US" sz="3500" dirty="0">
                <a:solidFill>
                  <a:srgbClr val="FF0000"/>
                </a:solidFill>
              </a:rPr>
              <a:t>Isaiah 6:1-4</a:t>
            </a:r>
          </a:p>
          <a:p>
            <a:pPr marL="0" indent="0" algn="ctr">
              <a:buNone/>
            </a:pPr>
            <a:r>
              <a:rPr lang="en-US" sz="3200" dirty="0"/>
              <a:t>1 In the year of King Uzziah's death I saw the Lord sitting on a throne, lofty and exalted, with the train of His robe filling the temple. 2 Seraphim stood above Him, each having six wings: with two he covered his face, and with two he covered his feet, and with two he flew. 3 And one called out to another and said,</a:t>
            </a:r>
          </a:p>
          <a:p>
            <a:pPr marL="0" indent="0">
              <a:buNone/>
            </a:pPr>
            <a:r>
              <a:rPr lang="en-US" sz="3200" dirty="0"/>
              <a:t>"Holy, Holy, Holy, is the LORD of hosts,</a:t>
            </a:r>
          </a:p>
          <a:p>
            <a:pPr marL="0" indent="0">
              <a:buNone/>
            </a:pPr>
            <a:r>
              <a:rPr lang="en-US" sz="3200" dirty="0"/>
              <a:t>The whole earth is full of His glory." </a:t>
            </a:r>
          </a:p>
          <a:p>
            <a:pPr marL="0" indent="0" algn="ctr">
              <a:buNone/>
            </a:pPr>
            <a:r>
              <a:rPr lang="en-US" sz="3200" dirty="0"/>
              <a:t>4 And the foundations of the thresholds trembled at the voice of him who called out, while the temple was filling with smoke. </a:t>
            </a:r>
          </a:p>
          <a:p>
            <a:pPr marL="0" indent="0" algn="ctr">
              <a:buNone/>
            </a:pPr>
            <a:endParaRPr lang="en-US" sz="3200" dirty="0"/>
          </a:p>
        </p:txBody>
      </p:sp>
    </p:spTree>
    <p:extLst>
      <p:ext uri="{BB962C8B-B14F-4D97-AF65-F5344CB8AC3E}">
        <p14:creationId xmlns:p14="http://schemas.microsoft.com/office/powerpoint/2010/main" val="3116020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fontScale="92500" lnSpcReduction="10000"/>
          </a:bodyPr>
          <a:lstStyle/>
          <a:p>
            <a:pPr marL="0" indent="0" algn="ctr">
              <a:buNone/>
            </a:pPr>
            <a:r>
              <a:rPr lang="en-US" sz="3500" dirty="0"/>
              <a:t>Who are the Seraphim?</a:t>
            </a:r>
          </a:p>
          <a:p>
            <a:pPr marL="0" indent="0" algn="ctr">
              <a:buNone/>
            </a:pPr>
            <a:r>
              <a:rPr lang="en-US" sz="3500" dirty="0">
                <a:solidFill>
                  <a:srgbClr val="FF0000"/>
                </a:solidFill>
              </a:rPr>
              <a:t>Isaiah 6:5-7</a:t>
            </a:r>
          </a:p>
          <a:p>
            <a:pPr marL="0" indent="0" algn="ctr">
              <a:buNone/>
            </a:pPr>
            <a:r>
              <a:rPr lang="en-US" sz="3200" dirty="0"/>
              <a:t>5 Then I said,</a:t>
            </a:r>
          </a:p>
          <a:p>
            <a:pPr marL="0" indent="0">
              <a:buNone/>
            </a:pPr>
            <a:r>
              <a:rPr lang="en-US" sz="3200" dirty="0"/>
              <a:t>"Woe is me, for I am ruined!</a:t>
            </a:r>
          </a:p>
          <a:p>
            <a:pPr marL="0" indent="0">
              <a:buNone/>
            </a:pPr>
            <a:r>
              <a:rPr lang="en-US" sz="3200" dirty="0"/>
              <a:t>Because I am a man of unclean lips,</a:t>
            </a:r>
          </a:p>
          <a:p>
            <a:pPr marL="0" indent="0">
              <a:buNone/>
            </a:pPr>
            <a:r>
              <a:rPr lang="en-US" sz="3200" dirty="0"/>
              <a:t>And I live among a people of unclean lips;</a:t>
            </a:r>
          </a:p>
          <a:p>
            <a:pPr marL="0" indent="0">
              <a:buNone/>
            </a:pPr>
            <a:r>
              <a:rPr lang="en-US" sz="3200" dirty="0"/>
              <a:t>For my eyes have seen the King, the LORD of hosts." </a:t>
            </a:r>
          </a:p>
          <a:p>
            <a:pPr marL="0" indent="0" algn="ctr">
              <a:buNone/>
            </a:pPr>
            <a:r>
              <a:rPr lang="en-US" sz="3200" dirty="0"/>
              <a:t>6 Then one of the seraphim flew to me with a burning coal in his hand, which he had taken from the altar with tongs. 7 He touched my mouth with it and said, "Behold, this has touched your lips; and your iniquity is taken away and your sin is forgiven." </a:t>
            </a:r>
          </a:p>
          <a:p>
            <a:pPr marL="0" indent="0" algn="ctr">
              <a:buNone/>
            </a:pPr>
            <a:endParaRPr lang="en-US" sz="3200" dirty="0"/>
          </a:p>
        </p:txBody>
      </p:sp>
    </p:spTree>
    <p:extLst>
      <p:ext uri="{BB962C8B-B14F-4D97-AF65-F5344CB8AC3E}">
        <p14:creationId xmlns:p14="http://schemas.microsoft.com/office/powerpoint/2010/main" val="844588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Who are the Cherubim?</a:t>
            </a:r>
          </a:p>
          <a:p>
            <a:pPr marL="0" indent="0" algn="ctr">
              <a:buNone/>
            </a:pPr>
            <a:r>
              <a:rPr lang="en-US" sz="3200" dirty="0">
                <a:solidFill>
                  <a:srgbClr val="FF0000"/>
                </a:solidFill>
              </a:rPr>
              <a:t>Genesis 3:24</a:t>
            </a:r>
          </a:p>
          <a:p>
            <a:pPr marL="0" indent="0" algn="ctr">
              <a:buNone/>
            </a:pPr>
            <a:r>
              <a:rPr lang="en-US" sz="3200" dirty="0"/>
              <a:t>4 So He drove the man out; and at the east of the garden of Eden He stationed the cherubim and the flaming sword which turned every direction to guard the way to the tree of life.</a:t>
            </a:r>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939284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Who are the Cherubim?</a:t>
            </a:r>
          </a:p>
          <a:p>
            <a:pPr marL="0" indent="0" algn="ctr">
              <a:buNone/>
            </a:pPr>
            <a:r>
              <a:rPr lang="en-US" sz="3200" dirty="0">
                <a:solidFill>
                  <a:srgbClr val="FF0000"/>
                </a:solidFill>
              </a:rPr>
              <a:t>Exodus 25:18-20</a:t>
            </a:r>
          </a:p>
          <a:p>
            <a:pPr marL="0" indent="0" algn="ctr">
              <a:buNone/>
            </a:pPr>
            <a:r>
              <a:rPr lang="en-US" sz="3200" dirty="0"/>
              <a:t> 18 "You shall make two cherubim of gold, make them of hammered work at the two ends of the mercy seat. 19 "Make one cherub at one end and one cherub at the other end; you shall make the cherubim of one piece with the mercy seat at its two ends. 20 " The cherubim shall have their wings spread upward, covering the mercy seat with their wings and facing one another; the faces of the cherubim are to be turned toward the mercy seat. </a:t>
            </a:r>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828751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The face of Stephen</a:t>
            </a:r>
          </a:p>
          <a:p>
            <a:pPr marL="0" indent="0" algn="ctr">
              <a:buNone/>
            </a:pPr>
            <a:r>
              <a:rPr lang="en-US" sz="3200" dirty="0">
                <a:solidFill>
                  <a:srgbClr val="FF0000"/>
                </a:solidFill>
              </a:rPr>
              <a:t>Acts 6:15</a:t>
            </a:r>
          </a:p>
          <a:p>
            <a:pPr marL="0" indent="0" algn="ctr">
              <a:buNone/>
            </a:pPr>
            <a:r>
              <a:rPr lang="en-US" sz="3200" dirty="0"/>
              <a:t>15 And fixing their gaze on him, all who were sitting in the Council saw his face like the face of an angel.</a:t>
            </a:r>
          </a:p>
          <a:p>
            <a:pPr marL="0" indent="0" algn="ctr">
              <a:buNone/>
            </a:pPr>
            <a:endParaRPr lang="en-US" sz="3200" dirty="0"/>
          </a:p>
        </p:txBody>
      </p:sp>
    </p:spTree>
    <p:extLst>
      <p:ext uri="{BB962C8B-B14F-4D97-AF65-F5344CB8AC3E}">
        <p14:creationId xmlns:p14="http://schemas.microsoft.com/office/powerpoint/2010/main" val="2798710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The death of Herod</a:t>
            </a:r>
          </a:p>
          <a:p>
            <a:pPr marL="0" indent="0" algn="ctr">
              <a:buNone/>
            </a:pPr>
            <a:r>
              <a:rPr lang="en-US" sz="3200" dirty="0">
                <a:solidFill>
                  <a:srgbClr val="FF0000"/>
                </a:solidFill>
              </a:rPr>
              <a:t>Acts 12:21-23</a:t>
            </a:r>
          </a:p>
          <a:p>
            <a:pPr marL="0" indent="0" algn="ctr">
              <a:buNone/>
            </a:pPr>
            <a:r>
              <a:rPr lang="en-US" sz="3200" dirty="0"/>
              <a:t>21 On an appointed day Herod, having put on his royal apparel, took his seat on the rostrum and began delivering an address to them. 22 The people kept crying out, "The voice of a god and not of a man!" 23 And immediately an angel of the Lord struck him because he did not give God the glory, and he was eaten by worms and died. </a:t>
            </a:r>
          </a:p>
          <a:p>
            <a:pPr marL="0" indent="0" algn="ctr">
              <a:buNone/>
            </a:pPr>
            <a:endParaRPr lang="en-US" sz="3200" dirty="0"/>
          </a:p>
        </p:txBody>
      </p:sp>
    </p:spTree>
    <p:extLst>
      <p:ext uri="{BB962C8B-B14F-4D97-AF65-F5344CB8AC3E}">
        <p14:creationId xmlns:p14="http://schemas.microsoft.com/office/powerpoint/2010/main" val="3586966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endParaRPr lang="en-US" sz="3200" dirty="0"/>
          </a:p>
          <a:p>
            <a:pPr marL="0" indent="0" algn="ctr">
              <a:buNone/>
            </a:pPr>
            <a:r>
              <a:rPr lang="en-US" sz="3200" dirty="0"/>
              <a:t>Angel or angels</a:t>
            </a:r>
          </a:p>
          <a:p>
            <a:pPr marL="0" indent="0" algn="ctr">
              <a:buNone/>
            </a:pPr>
            <a:r>
              <a:rPr lang="en-US" sz="3200" dirty="0" err="1"/>
              <a:t>mal’ak</a:t>
            </a:r>
            <a:r>
              <a:rPr lang="en-US" sz="3200" dirty="0"/>
              <a:t> – Hebrew, occurs 213 times in the OT </a:t>
            </a:r>
          </a:p>
          <a:p>
            <a:pPr marL="0" indent="0" algn="ctr">
              <a:buNone/>
            </a:pPr>
            <a:r>
              <a:rPr lang="en-US" sz="3200" dirty="0" err="1"/>
              <a:t>aggelos</a:t>
            </a:r>
            <a:r>
              <a:rPr lang="en-US" sz="3200" dirty="0"/>
              <a:t> – Greek, occurs 186 times in the NT</a:t>
            </a:r>
          </a:p>
          <a:p>
            <a:pPr marL="0" indent="0" algn="ctr">
              <a:buNone/>
            </a:pPr>
            <a:r>
              <a:rPr lang="en-US" sz="3200" dirty="0"/>
              <a:t>Messenger, to deliver a message or tidings, sent</a:t>
            </a:r>
          </a:p>
          <a:p>
            <a:pPr marL="0" indent="0" algn="ctr">
              <a:buNone/>
            </a:pPr>
            <a:r>
              <a:rPr lang="en-US" sz="3200" dirty="0"/>
              <a:t>by God or by man or by Satan</a:t>
            </a:r>
          </a:p>
          <a:p>
            <a:pPr marL="0" indent="0" algn="ctr">
              <a:buNone/>
            </a:pPr>
            <a:endParaRPr lang="en-US" sz="3200" dirty="0"/>
          </a:p>
        </p:txBody>
      </p:sp>
    </p:spTree>
    <p:extLst>
      <p:ext uri="{BB962C8B-B14F-4D97-AF65-F5344CB8AC3E}">
        <p14:creationId xmlns:p14="http://schemas.microsoft.com/office/powerpoint/2010/main" val="1422941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Angels cannot separate us from the love of God</a:t>
            </a:r>
          </a:p>
          <a:p>
            <a:pPr marL="0" indent="0" algn="ctr">
              <a:buNone/>
            </a:pPr>
            <a:r>
              <a:rPr lang="en-US" sz="3200" dirty="0">
                <a:solidFill>
                  <a:srgbClr val="FF0000"/>
                </a:solidFill>
              </a:rPr>
              <a:t>Romans 8:38-39</a:t>
            </a:r>
          </a:p>
          <a:p>
            <a:pPr marL="0" indent="0" algn="ctr">
              <a:buNone/>
            </a:pPr>
            <a:r>
              <a:rPr lang="en-US" sz="3200" dirty="0"/>
              <a:t> 38 For I am convinced that neither death, nor life, nor angels, nor principalities, nor things present, nor things to come, nor powers, 39 nor height, nor depth, nor any other created thing, will be able to separate us from the love of God, which is in Christ Jesus our Lord.</a:t>
            </a:r>
          </a:p>
          <a:p>
            <a:pPr marL="0" indent="0" algn="ctr">
              <a:buNone/>
            </a:pPr>
            <a:endParaRPr lang="en-US" sz="3200" dirty="0"/>
          </a:p>
        </p:txBody>
      </p:sp>
    </p:spTree>
    <p:extLst>
      <p:ext uri="{BB962C8B-B14F-4D97-AF65-F5344CB8AC3E}">
        <p14:creationId xmlns:p14="http://schemas.microsoft.com/office/powerpoint/2010/main" val="2176329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An angel preaching another gospel</a:t>
            </a:r>
          </a:p>
          <a:p>
            <a:pPr marL="0" indent="0" algn="ctr">
              <a:buNone/>
            </a:pPr>
            <a:r>
              <a:rPr lang="en-US" sz="3200" dirty="0">
                <a:solidFill>
                  <a:srgbClr val="FF0000"/>
                </a:solidFill>
              </a:rPr>
              <a:t>Galatians 1:8</a:t>
            </a:r>
          </a:p>
          <a:p>
            <a:pPr marL="0" indent="0" algn="ctr">
              <a:buNone/>
            </a:pPr>
            <a:r>
              <a:rPr lang="en-US" sz="3200" dirty="0"/>
              <a:t> 8 But even if we, or an angel from heaven, should preach to you a gospel contrary to what we have preached to you, he is to be accursed!</a:t>
            </a:r>
          </a:p>
          <a:p>
            <a:pPr marL="0" indent="0" algn="ctr">
              <a:buNone/>
            </a:pPr>
            <a:endParaRPr lang="en-US" sz="3200" dirty="0"/>
          </a:p>
        </p:txBody>
      </p:sp>
    </p:spTree>
    <p:extLst>
      <p:ext uri="{BB962C8B-B14F-4D97-AF65-F5344CB8AC3E}">
        <p14:creationId xmlns:p14="http://schemas.microsoft.com/office/powerpoint/2010/main" val="2139888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The joy of the angels</a:t>
            </a:r>
          </a:p>
          <a:p>
            <a:pPr marL="0" indent="0" algn="ctr">
              <a:buNone/>
            </a:pPr>
            <a:r>
              <a:rPr lang="en-US" sz="3200" dirty="0">
                <a:solidFill>
                  <a:srgbClr val="FF0000"/>
                </a:solidFill>
              </a:rPr>
              <a:t>Luke 15:8-10</a:t>
            </a:r>
          </a:p>
          <a:p>
            <a:pPr marL="0" indent="0" algn="ctr">
              <a:buNone/>
            </a:pPr>
            <a:r>
              <a:rPr lang="en-US" sz="3200" dirty="0"/>
              <a:t> 8"Or what woman, if she has ten silver coins and loses one coin, does not light a lamp and sweep the house and search carefully until she finds it?  9 "When she has found it, she calls together her friends and neighbors, saying, 'Rejoice with me, for I have found the coin which I had lost!'  10 "In the same way, I tell you, there is joy in the presence of the angels of God over one sinner who repents."  </a:t>
            </a:r>
          </a:p>
          <a:p>
            <a:pPr marL="0" indent="0" algn="ctr">
              <a:buNone/>
            </a:pPr>
            <a:endParaRPr lang="en-US" sz="3200" dirty="0"/>
          </a:p>
        </p:txBody>
      </p:sp>
    </p:spTree>
    <p:extLst>
      <p:ext uri="{BB962C8B-B14F-4D97-AF65-F5344CB8AC3E}">
        <p14:creationId xmlns:p14="http://schemas.microsoft.com/office/powerpoint/2010/main" val="15956803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The care of angels for Lazarus</a:t>
            </a:r>
          </a:p>
          <a:p>
            <a:pPr marL="0" indent="0" algn="ctr">
              <a:buNone/>
            </a:pPr>
            <a:r>
              <a:rPr lang="en-US" sz="3200" dirty="0">
                <a:solidFill>
                  <a:srgbClr val="FF0000"/>
                </a:solidFill>
              </a:rPr>
              <a:t>Luke 16:22</a:t>
            </a:r>
          </a:p>
          <a:p>
            <a:pPr marL="0" indent="0" algn="ctr">
              <a:buNone/>
            </a:pPr>
            <a:r>
              <a:rPr lang="en-US" sz="3200" dirty="0"/>
              <a:t> 22 "Now the poor man died and was carried away by the angels to Abraham's bosom; and the rich man also died and was buried. </a:t>
            </a:r>
          </a:p>
          <a:p>
            <a:pPr marL="0" indent="0" algn="ctr">
              <a:buNone/>
            </a:pPr>
            <a:endParaRPr lang="en-US" sz="3200" dirty="0"/>
          </a:p>
        </p:txBody>
      </p:sp>
    </p:spTree>
    <p:extLst>
      <p:ext uri="{BB962C8B-B14F-4D97-AF65-F5344CB8AC3E}">
        <p14:creationId xmlns:p14="http://schemas.microsoft.com/office/powerpoint/2010/main" val="4241739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Desire of angels to know</a:t>
            </a:r>
          </a:p>
          <a:p>
            <a:pPr marL="0" indent="0" algn="ctr">
              <a:buNone/>
            </a:pPr>
            <a:r>
              <a:rPr lang="en-US" sz="3200" dirty="0">
                <a:solidFill>
                  <a:srgbClr val="FF0000"/>
                </a:solidFill>
              </a:rPr>
              <a:t>1 Peter 1:12</a:t>
            </a:r>
          </a:p>
          <a:p>
            <a:pPr marL="0" indent="0" algn="ctr">
              <a:buNone/>
            </a:pPr>
            <a:r>
              <a:rPr lang="en-US" sz="3200" dirty="0"/>
              <a:t>12 It was revealed to them that they were not serving themselves, but you, in these things which now have been announced to you through those who preached the gospel to you by the Holy Spirit sent from heaven — things into which angels long to look.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666116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Angels of the seven churches of Asia</a:t>
            </a:r>
          </a:p>
          <a:p>
            <a:pPr marL="0" indent="0" algn="ctr">
              <a:buNone/>
            </a:pPr>
            <a:r>
              <a:rPr lang="en-US" sz="3200" dirty="0">
                <a:solidFill>
                  <a:srgbClr val="FF0000"/>
                </a:solidFill>
              </a:rPr>
              <a:t>Revelation 2:1</a:t>
            </a:r>
          </a:p>
          <a:p>
            <a:pPr marL="0" indent="0" algn="ctr">
              <a:buNone/>
            </a:pPr>
            <a:r>
              <a:rPr lang="en-US" sz="3200" dirty="0"/>
              <a:t>1 "To the angel of the church in Ephesus write: The One who holds the seven stars in His right hand, the One who walks among the seven golden lampstands, says this: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153593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Angels around the throne of God</a:t>
            </a:r>
          </a:p>
          <a:p>
            <a:pPr marL="0" indent="0" algn="ctr">
              <a:buNone/>
            </a:pPr>
            <a:r>
              <a:rPr lang="en-US" sz="3200" dirty="0">
                <a:solidFill>
                  <a:srgbClr val="FF0000"/>
                </a:solidFill>
              </a:rPr>
              <a:t>Revelation 5:11-12</a:t>
            </a:r>
          </a:p>
          <a:p>
            <a:pPr marL="0" indent="0" algn="ctr">
              <a:buNone/>
            </a:pPr>
            <a:r>
              <a:rPr lang="en-US" sz="3200" dirty="0"/>
              <a:t>11 Then I looked, and I heard the voice of many angels around the throne and the living creatures and the elders; and the number of them was myriads of myriads, and thousands of thousands, 12 saying with a loud voice,</a:t>
            </a:r>
          </a:p>
          <a:p>
            <a:pPr marL="0" indent="0">
              <a:buNone/>
            </a:pPr>
            <a:r>
              <a:rPr lang="en-US" sz="3200" dirty="0"/>
              <a:t>" Worthy is the Lamb that was slain to receive power and riches and wisdom and might and honor and glory and blessing." </a:t>
            </a:r>
          </a:p>
          <a:p>
            <a:pPr marL="0" indent="0" algn="ctr">
              <a:buNone/>
            </a:pPr>
            <a:endParaRPr lang="en-US" sz="3200" dirty="0"/>
          </a:p>
        </p:txBody>
      </p:sp>
    </p:spTree>
    <p:extLst>
      <p:ext uri="{BB962C8B-B14F-4D97-AF65-F5344CB8AC3E}">
        <p14:creationId xmlns:p14="http://schemas.microsoft.com/office/powerpoint/2010/main" val="1711515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663954"/>
          </a:xfrm>
        </p:spPr>
        <p:txBody>
          <a:bodyPr>
            <a:normAutofit/>
          </a:bodyPr>
          <a:lstStyle/>
          <a:p>
            <a:pPr marL="0" indent="0" algn="ctr">
              <a:buNone/>
            </a:pPr>
            <a:r>
              <a:rPr lang="en-US" sz="3200" dirty="0"/>
              <a:t>Angels coming with the Lord at judgment</a:t>
            </a:r>
          </a:p>
          <a:p>
            <a:pPr marL="0" indent="0" algn="ctr">
              <a:buNone/>
            </a:pPr>
            <a:r>
              <a:rPr lang="en-US" sz="3200" dirty="0">
                <a:solidFill>
                  <a:srgbClr val="FF0000"/>
                </a:solidFill>
              </a:rPr>
              <a:t>Matthew 13:38-42</a:t>
            </a:r>
          </a:p>
          <a:p>
            <a:pPr marL="0" indent="0" algn="ctr">
              <a:buNone/>
            </a:pPr>
            <a:r>
              <a:rPr lang="en-US" sz="3200" dirty="0"/>
              <a:t>38 and the field is the world; and as for the good seed, these are the sons of the kingdom; and the tares are the sons of the evil one;  39 and the enemy who sowed them is the devil, and the harvest is the end of the age; and the reapers are angels.  40 "So just as the tares are gathered up and burned with fire, so shall it be at the end of the age.  41 "The Son of Man will send forth His angels, and they will gather out of His kingdom all stumbling blocks, and those who commit lawlessness,  42 and will throw them into the furnace of fire; in that place there will be weeping and gnashing of teeth.</a:t>
            </a:r>
          </a:p>
          <a:p>
            <a:pPr marL="0" indent="0" algn="ctr">
              <a:buNone/>
            </a:pPr>
            <a:endParaRPr lang="en-US" sz="3200" dirty="0"/>
          </a:p>
        </p:txBody>
      </p:sp>
    </p:spTree>
    <p:extLst>
      <p:ext uri="{BB962C8B-B14F-4D97-AF65-F5344CB8AC3E}">
        <p14:creationId xmlns:p14="http://schemas.microsoft.com/office/powerpoint/2010/main" val="25788184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Angels coming with the Lord at judgment</a:t>
            </a:r>
          </a:p>
          <a:p>
            <a:pPr marL="0" indent="0" algn="ctr">
              <a:buNone/>
            </a:pPr>
            <a:r>
              <a:rPr lang="en-US" sz="3200" dirty="0">
                <a:solidFill>
                  <a:srgbClr val="FF0000"/>
                </a:solidFill>
              </a:rPr>
              <a:t>Matthew 16:26-27</a:t>
            </a:r>
          </a:p>
          <a:p>
            <a:pPr marL="0" indent="0" algn="ctr">
              <a:buNone/>
            </a:pPr>
            <a:r>
              <a:rPr lang="en-US" sz="3200" dirty="0"/>
              <a:t> 26 "For what will it profit a man if he gains the whole world and forfeits his soul? Or what will a man give in exchange for his soul?  27 "For the Son of Man is going to come in the glory of His Father with His angels, and WILL THEN REPAY EVERY MAN ACCORDING TO HIS DEEDS.  </a:t>
            </a:r>
          </a:p>
          <a:p>
            <a:pPr marL="0" indent="0" algn="ctr">
              <a:buNone/>
            </a:pPr>
            <a:endParaRPr lang="en-US" sz="3200" dirty="0"/>
          </a:p>
        </p:txBody>
      </p:sp>
    </p:spTree>
    <p:extLst>
      <p:ext uri="{BB962C8B-B14F-4D97-AF65-F5344CB8AC3E}">
        <p14:creationId xmlns:p14="http://schemas.microsoft.com/office/powerpoint/2010/main" val="37238625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Angels coming with the Lord at judgment</a:t>
            </a:r>
          </a:p>
          <a:p>
            <a:pPr marL="0" indent="0" algn="ctr">
              <a:buNone/>
            </a:pPr>
            <a:r>
              <a:rPr lang="en-US" sz="3200" dirty="0">
                <a:solidFill>
                  <a:srgbClr val="FF0000"/>
                </a:solidFill>
              </a:rPr>
              <a:t>2 Thessalonians 1:6-8</a:t>
            </a:r>
          </a:p>
          <a:p>
            <a:pPr marL="0" indent="0" algn="ctr">
              <a:buNone/>
            </a:pPr>
            <a:r>
              <a:rPr lang="en-US" sz="3200" dirty="0"/>
              <a:t>6 For after all it is only just for God to repay with affliction those who afflict you, 7 and to give relief to you who are afflicted and to us as well when the Lord Jesus will be revealed from heaven with His mighty angels in flaming fire, 8 dealing out retribution to those who do not know God and to those who do not obey the gospel of our Lord Jesus. </a:t>
            </a:r>
          </a:p>
          <a:p>
            <a:pPr marL="0" indent="0" algn="ctr">
              <a:buNone/>
            </a:pPr>
            <a:endParaRPr lang="en-US" sz="3200" dirty="0"/>
          </a:p>
        </p:txBody>
      </p:sp>
    </p:spTree>
    <p:extLst>
      <p:ext uri="{BB962C8B-B14F-4D97-AF65-F5344CB8AC3E}">
        <p14:creationId xmlns:p14="http://schemas.microsoft.com/office/powerpoint/2010/main" val="4147192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fontScale="92500" lnSpcReduction="10000"/>
          </a:bodyPr>
          <a:lstStyle/>
          <a:p>
            <a:pPr marL="0" indent="0" algn="ctr">
              <a:buNone/>
            </a:pPr>
            <a:r>
              <a:rPr lang="en-US" sz="3500" dirty="0"/>
              <a:t>Who are they? Created spirits lower than God</a:t>
            </a:r>
          </a:p>
          <a:p>
            <a:pPr marL="0" indent="0" algn="ctr">
              <a:buNone/>
            </a:pPr>
            <a:r>
              <a:rPr lang="en-US" sz="3500" dirty="0">
                <a:solidFill>
                  <a:srgbClr val="FF0000"/>
                </a:solidFill>
              </a:rPr>
              <a:t>Hebrews 1:5-7</a:t>
            </a:r>
          </a:p>
          <a:p>
            <a:pPr marL="0" indent="0">
              <a:buNone/>
            </a:pPr>
            <a:r>
              <a:rPr lang="en-US" sz="3200" dirty="0"/>
              <a:t>5 For to which of the angels did He ever say,</a:t>
            </a:r>
          </a:p>
          <a:p>
            <a:pPr marL="0" indent="0">
              <a:buNone/>
            </a:pPr>
            <a:r>
              <a:rPr lang="en-US" sz="3200" dirty="0"/>
              <a:t>"YOU ARE MY SON, TODAY I HAVE BEGOTTEN YOU"?</a:t>
            </a:r>
          </a:p>
          <a:p>
            <a:pPr marL="0" indent="0">
              <a:buNone/>
            </a:pPr>
            <a:r>
              <a:rPr lang="en-US" sz="3200" dirty="0"/>
              <a:t>And again,</a:t>
            </a:r>
          </a:p>
          <a:p>
            <a:pPr marL="0" indent="0">
              <a:buNone/>
            </a:pPr>
            <a:r>
              <a:rPr lang="en-US" sz="3200" dirty="0"/>
              <a:t>"I WILL BE A FATHER TO HIM AND HE SHALL BE A SON TO ME"? </a:t>
            </a:r>
          </a:p>
          <a:p>
            <a:pPr marL="0" indent="0">
              <a:buNone/>
            </a:pPr>
            <a:r>
              <a:rPr lang="en-US" sz="3200" dirty="0"/>
              <a:t>6 And when He again brings the firstborn into the world, He says,</a:t>
            </a:r>
          </a:p>
          <a:p>
            <a:pPr marL="0" indent="0">
              <a:buNone/>
            </a:pPr>
            <a:r>
              <a:rPr lang="en-US" sz="3200" dirty="0"/>
              <a:t>"AND LET ALL THE ANGELS OF GOD WORSHIP HIM." </a:t>
            </a:r>
          </a:p>
          <a:p>
            <a:pPr marL="0" indent="0">
              <a:buNone/>
            </a:pPr>
            <a:r>
              <a:rPr lang="en-US" sz="3200" dirty="0"/>
              <a:t>7 And of the angels He says,</a:t>
            </a:r>
          </a:p>
          <a:p>
            <a:pPr marL="0" indent="0">
              <a:buNone/>
            </a:pPr>
            <a:r>
              <a:rPr lang="en-US" sz="3200" dirty="0"/>
              <a:t>"WHO MAKES HIS ANGELS WINDS, AND HIS MINISTERS A FLAME OF FIRE." </a:t>
            </a:r>
          </a:p>
          <a:p>
            <a:pPr marL="0" indent="0" algn="ctr">
              <a:buNone/>
            </a:pPr>
            <a:endParaRPr lang="en-US" sz="3200" dirty="0"/>
          </a:p>
        </p:txBody>
      </p:sp>
    </p:spTree>
    <p:extLst>
      <p:ext uri="{BB962C8B-B14F-4D97-AF65-F5344CB8AC3E}">
        <p14:creationId xmlns:p14="http://schemas.microsoft.com/office/powerpoint/2010/main" val="5637191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pPr algn="ctr"/>
            <a:r>
              <a:rPr lang="en-US" sz="4000" dirty="0"/>
              <a:t>What must I do to be saved?</a:t>
            </a:r>
          </a:p>
        </p:txBody>
      </p:sp>
      <p:sp>
        <p:nvSpPr>
          <p:cNvPr id="3" name="Content Placeholder 2"/>
          <p:cNvSpPr>
            <a:spLocks noGrp="1"/>
          </p:cNvSpPr>
          <p:nvPr>
            <p:ph idx="1"/>
          </p:nvPr>
        </p:nvSpPr>
        <p:spPr>
          <a:xfrm>
            <a:off x="914399" y="1251438"/>
            <a:ext cx="10200443"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Matthew 13:23</a:t>
            </a:r>
          </a:p>
          <a:p>
            <a:pPr marL="0" indent="0">
              <a:buNone/>
            </a:pPr>
            <a:r>
              <a:rPr lang="en-US" sz="3200" dirty="0"/>
              <a:t>Believe in the Lord</a:t>
            </a:r>
          </a:p>
          <a:p>
            <a:pPr marL="0" indent="0">
              <a:buNone/>
            </a:pPr>
            <a:r>
              <a:rPr lang="en-US" sz="3200" dirty="0"/>
              <a:t>							</a:t>
            </a:r>
            <a:r>
              <a:rPr lang="en-US" sz="3200" dirty="0">
                <a:solidFill>
                  <a:srgbClr val="FF0000"/>
                </a:solidFill>
              </a:rPr>
              <a:t>Mark 16:16 </a:t>
            </a:r>
          </a:p>
          <a:p>
            <a:pPr marL="0" indent="0">
              <a:buNone/>
            </a:pPr>
            <a:r>
              <a:rPr lang="en-US" sz="3200" dirty="0"/>
              <a:t>Repent of your sins</a:t>
            </a:r>
          </a:p>
          <a:p>
            <a:pPr marL="0" indent="0">
              <a:buNone/>
            </a:pPr>
            <a:r>
              <a:rPr lang="en-US" sz="3200" dirty="0"/>
              <a:t>							</a:t>
            </a:r>
            <a:r>
              <a:rPr lang="en-US" sz="3200" dirty="0">
                <a:solidFill>
                  <a:srgbClr val="FF0000"/>
                </a:solidFill>
              </a:rPr>
              <a:t>Acts 2:38</a:t>
            </a:r>
          </a:p>
          <a:p>
            <a:pPr marL="0" indent="0">
              <a:buNone/>
            </a:pPr>
            <a:r>
              <a:rPr lang="en-US" sz="3200" dirty="0"/>
              <a:t>Confess your belief</a:t>
            </a:r>
          </a:p>
          <a:p>
            <a:pPr marL="0" indent="0">
              <a:buNone/>
            </a:pPr>
            <a:r>
              <a:rPr lang="en-US" sz="3200" dirty="0"/>
              <a:t>							</a:t>
            </a:r>
            <a:r>
              <a:rPr lang="en-US" sz="3200" dirty="0">
                <a:solidFill>
                  <a:srgbClr val="FF0000"/>
                </a:solidFill>
              </a:rPr>
              <a:t>Romans 10:10</a:t>
            </a:r>
          </a:p>
          <a:p>
            <a:pPr marL="0" indent="0">
              <a:buNone/>
            </a:pPr>
            <a:r>
              <a:rPr lang="en-US" sz="3200" dirty="0"/>
              <a:t>Be baptized for remission of sin</a:t>
            </a:r>
          </a:p>
          <a:p>
            <a:pPr marL="0" indent="0">
              <a:buNone/>
            </a:pPr>
            <a:r>
              <a:rPr lang="en-US" sz="3200" dirty="0"/>
              <a:t>							</a:t>
            </a:r>
            <a:r>
              <a:rPr lang="en-US" sz="3200" dirty="0">
                <a:solidFill>
                  <a:srgbClr val="FF0000"/>
                </a:solidFill>
              </a:rPr>
              <a:t>Acts 22:16</a:t>
            </a:r>
          </a:p>
        </p:txBody>
      </p:sp>
    </p:spTree>
    <p:extLst>
      <p:ext uri="{BB962C8B-B14F-4D97-AF65-F5344CB8AC3E}">
        <p14:creationId xmlns:p14="http://schemas.microsoft.com/office/powerpoint/2010/main" val="3585251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1DC84-9732-48F3-AE80-466B37085E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7A1472-D0DF-42A8-8F72-B6A6ABDAB4A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09372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727969" y="1331649"/>
            <a:ext cx="10795247" cy="5699465"/>
          </a:xfrm>
        </p:spPr>
        <p:txBody>
          <a:bodyPr>
            <a:normAutofit fontScale="92500" lnSpcReduction="20000"/>
          </a:bodyPr>
          <a:lstStyle/>
          <a:p>
            <a:pPr marL="0" indent="0" algn="ctr">
              <a:buNone/>
            </a:pPr>
            <a:r>
              <a:rPr lang="en-US" sz="3500" dirty="0"/>
              <a:t>Who are they? Created spirits higher than man</a:t>
            </a:r>
          </a:p>
          <a:p>
            <a:pPr marL="0" indent="0" algn="ctr">
              <a:buNone/>
            </a:pPr>
            <a:r>
              <a:rPr lang="en-US" sz="3500" dirty="0">
                <a:solidFill>
                  <a:srgbClr val="FF0000"/>
                </a:solidFill>
              </a:rPr>
              <a:t>Hebrews 2:5-8</a:t>
            </a:r>
          </a:p>
          <a:p>
            <a:pPr marL="0" indent="0" algn="ctr">
              <a:buNone/>
            </a:pPr>
            <a:r>
              <a:rPr lang="en-US" sz="3200" dirty="0"/>
              <a:t>5 For He did not subject to angels the world to come, concerning which we are speaking. 6 But one has testified somewhere, saying,</a:t>
            </a:r>
          </a:p>
          <a:p>
            <a:pPr marL="0" indent="0">
              <a:buNone/>
            </a:pPr>
            <a:r>
              <a:rPr lang="en-US" sz="3200" dirty="0"/>
              <a:t>"WHAT IS MAN, THAT YOU REMEMBER HIM?</a:t>
            </a:r>
          </a:p>
          <a:p>
            <a:pPr marL="0" indent="0">
              <a:buNone/>
            </a:pPr>
            <a:r>
              <a:rPr lang="en-US" sz="3200" dirty="0"/>
              <a:t>OR THE SON OF MAN, THAT YOU ARE CONCERNED ABOUT HIM? </a:t>
            </a:r>
          </a:p>
          <a:p>
            <a:pPr marL="0" indent="0">
              <a:buNone/>
            </a:pPr>
            <a:r>
              <a:rPr lang="en-US" sz="3200" dirty="0"/>
              <a:t>7 "YOU HAVE MADE HIM FOR A LITTLE WHILE LOWER THAN THE ANGELS;</a:t>
            </a:r>
          </a:p>
          <a:p>
            <a:pPr marL="0" indent="0">
              <a:buNone/>
            </a:pPr>
            <a:r>
              <a:rPr lang="en-US" sz="3200" dirty="0"/>
              <a:t>YOU HAVE CROWNED HIM WITH GLORY AND HONOR,</a:t>
            </a:r>
          </a:p>
          <a:p>
            <a:pPr marL="0" indent="0">
              <a:buNone/>
            </a:pPr>
            <a:r>
              <a:rPr lang="en-US" sz="3200" dirty="0"/>
              <a:t>AND HAVE APPOINTED HIM OVER THE WORKS OF YOUR HANDS; </a:t>
            </a:r>
          </a:p>
          <a:p>
            <a:pPr marL="0" indent="0">
              <a:buNone/>
            </a:pPr>
            <a:r>
              <a:rPr lang="en-US" sz="3200" dirty="0"/>
              <a:t>8 YOU HAVE PUT ALL THINGS IN SUBJECTION UNDER HIS FEET."</a:t>
            </a:r>
          </a:p>
          <a:p>
            <a:pPr marL="0" indent="0" algn="ctr">
              <a:buNone/>
            </a:pPr>
            <a:r>
              <a:rPr lang="en-US" sz="3200" dirty="0"/>
              <a:t>For in subjecting all things to him, He left nothing that is not subject to him. But now we do not yet see all things subjected to him.</a:t>
            </a:r>
          </a:p>
          <a:p>
            <a:pPr marL="0" indent="0" algn="ctr">
              <a:buNone/>
            </a:pPr>
            <a:endParaRPr lang="en-US" sz="3200" dirty="0"/>
          </a:p>
        </p:txBody>
      </p:sp>
    </p:spTree>
    <p:extLst>
      <p:ext uri="{BB962C8B-B14F-4D97-AF65-F5344CB8AC3E}">
        <p14:creationId xmlns:p14="http://schemas.microsoft.com/office/powerpoint/2010/main" val="1848090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Who are they? Created spirits who do not die</a:t>
            </a:r>
          </a:p>
          <a:p>
            <a:pPr marL="0" indent="0" algn="ctr">
              <a:buNone/>
            </a:pPr>
            <a:r>
              <a:rPr lang="en-US" sz="3200" dirty="0">
                <a:solidFill>
                  <a:srgbClr val="FF0000"/>
                </a:solidFill>
              </a:rPr>
              <a:t>Luke 20:34-36</a:t>
            </a:r>
          </a:p>
          <a:p>
            <a:pPr marL="0" indent="0" algn="ctr">
              <a:buNone/>
            </a:pPr>
            <a:r>
              <a:rPr lang="en-US" sz="3200" dirty="0"/>
              <a:t>34 Jesus said to them, "The sons of this age marry and are given in marriage,  35 but those who are considered worthy to attain to that age and the resurrection from the dead, neither marry nor are given in marriage;  36 for they cannot even die anymore, because they are like angels, and are sons of God, being sons of the resurrection. </a:t>
            </a:r>
          </a:p>
          <a:p>
            <a:pPr marL="0" indent="0" algn="ctr">
              <a:buNone/>
            </a:pPr>
            <a:endParaRPr lang="en-US" sz="3200" dirty="0"/>
          </a:p>
        </p:txBody>
      </p:sp>
    </p:spTree>
    <p:extLst>
      <p:ext uri="{BB962C8B-B14F-4D97-AF65-F5344CB8AC3E}">
        <p14:creationId xmlns:p14="http://schemas.microsoft.com/office/powerpoint/2010/main" val="1691133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Who are they? Created spirits who can take human form</a:t>
            </a:r>
          </a:p>
          <a:p>
            <a:pPr marL="0" indent="0" algn="ctr">
              <a:buNone/>
            </a:pPr>
            <a:r>
              <a:rPr lang="en-US" sz="3200" dirty="0">
                <a:solidFill>
                  <a:srgbClr val="FF0000"/>
                </a:solidFill>
              </a:rPr>
              <a:t>Hebrews 13:1-2</a:t>
            </a:r>
          </a:p>
          <a:p>
            <a:pPr marL="0" indent="0" algn="ctr">
              <a:buNone/>
            </a:pPr>
            <a:r>
              <a:rPr lang="en-US" sz="3200" dirty="0"/>
              <a:t>1 Let love of the brethren continue. 2 Do not neglect to show hospitality to strangers, for by this some have entertained angels without knowing it. </a:t>
            </a:r>
          </a:p>
          <a:p>
            <a:pPr marL="0" indent="0" algn="ctr">
              <a:buNone/>
            </a:pPr>
            <a:endParaRPr lang="en-US" sz="3200" dirty="0"/>
          </a:p>
        </p:txBody>
      </p:sp>
    </p:spTree>
    <p:extLst>
      <p:ext uri="{BB962C8B-B14F-4D97-AF65-F5344CB8AC3E}">
        <p14:creationId xmlns:p14="http://schemas.microsoft.com/office/powerpoint/2010/main" val="873055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What do angels do? They minister to the heirs of salvation</a:t>
            </a:r>
          </a:p>
          <a:p>
            <a:pPr marL="0" indent="0" algn="ctr">
              <a:buNone/>
            </a:pPr>
            <a:r>
              <a:rPr lang="en-US" sz="3200" dirty="0">
                <a:solidFill>
                  <a:srgbClr val="FF0000"/>
                </a:solidFill>
              </a:rPr>
              <a:t>Hebrews 1:14</a:t>
            </a:r>
          </a:p>
          <a:p>
            <a:pPr marL="0" indent="0" algn="ctr">
              <a:buNone/>
            </a:pPr>
            <a:r>
              <a:rPr lang="en-US" sz="3200" dirty="0"/>
              <a:t>14 Are they not all ministering spirits, sent out to render service for the sake of those who will inherit salvation?</a:t>
            </a:r>
          </a:p>
          <a:p>
            <a:pPr marL="0" indent="0" algn="ctr">
              <a:buNone/>
            </a:pPr>
            <a:endParaRPr lang="en-US" sz="3200" dirty="0"/>
          </a:p>
        </p:txBody>
      </p:sp>
    </p:spTree>
    <p:extLst>
      <p:ext uri="{BB962C8B-B14F-4D97-AF65-F5344CB8AC3E}">
        <p14:creationId xmlns:p14="http://schemas.microsoft.com/office/powerpoint/2010/main" val="2271708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Are there guardian angels?</a:t>
            </a:r>
          </a:p>
          <a:p>
            <a:pPr marL="0" indent="0" algn="ctr">
              <a:buNone/>
            </a:pPr>
            <a:r>
              <a:rPr lang="en-US" sz="3200" dirty="0">
                <a:solidFill>
                  <a:srgbClr val="FF0000"/>
                </a:solidFill>
              </a:rPr>
              <a:t>Matthew 18:10</a:t>
            </a:r>
          </a:p>
          <a:p>
            <a:pPr marL="0" indent="0" algn="ctr">
              <a:buNone/>
            </a:pPr>
            <a:r>
              <a:rPr lang="en-US" sz="3200" dirty="0"/>
              <a:t>10 "See that you do not despise one of these little ones, for I say to you that their angels in heaven continually see the face of My Father who is in heaven.  </a:t>
            </a:r>
          </a:p>
          <a:p>
            <a:pPr marL="0" indent="0" algn="ctr">
              <a:buNone/>
            </a:pPr>
            <a:endParaRPr lang="en-US" sz="3200" dirty="0"/>
          </a:p>
        </p:txBody>
      </p:sp>
    </p:spTree>
    <p:extLst>
      <p:ext uri="{BB962C8B-B14F-4D97-AF65-F5344CB8AC3E}">
        <p14:creationId xmlns:p14="http://schemas.microsoft.com/office/powerpoint/2010/main" val="2360324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Are there guardian angels?</a:t>
            </a:r>
          </a:p>
          <a:p>
            <a:pPr marL="0" indent="0" algn="ctr">
              <a:buNone/>
            </a:pPr>
            <a:r>
              <a:rPr lang="en-US" sz="3200" dirty="0">
                <a:solidFill>
                  <a:srgbClr val="FF0000"/>
                </a:solidFill>
              </a:rPr>
              <a:t>Acts 12:13-15</a:t>
            </a:r>
          </a:p>
          <a:p>
            <a:pPr marL="0" indent="0" algn="ctr">
              <a:buNone/>
            </a:pPr>
            <a:r>
              <a:rPr lang="en-US" sz="3200" dirty="0"/>
              <a:t>13 When he knocked at the door of the gate, a servant-girl named Rhoda came to answer. 14 When she recognized Peter's voice, because of her joy she did not open the gate, but ran in and announced that Peter was standing in front of the gate. 15 They said to her, "You are out of your mind!" But she kept insisting that it was so. They kept saying, "It is his angel." </a:t>
            </a:r>
          </a:p>
          <a:p>
            <a:pPr marL="0" indent="0" algn="ctr">
              <a:buNone/>
            </a:pPr>
            <a:endParaRPr lang="en-US" sz="3200" dirty="0"/>
          </a:p>
        </p:txBody>
      </p:sp>
    </p:spTree>
    <p:extLst>
      <p:ext uri="{BB962C8B-B14F-4D97-AF65-F5344CB8AC3E}">
        <p14:creationId xmlns:p14="http://schemas.microsoft.com/office/powerpoint/2010/main" val="3763132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709</TotalTime>
  <Words>2131</Words>
  <Application>Microsoft Office PowerPoint</Application>
  <PresentationFormat>Widescreen</PresentationFormat>
  <Paragraphs>155</Paragraphs>
  <Slides>31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31</vt:i4>
      </vt:variant>
    </vt:vector>
  </HeadingPairs>
  <TitlesOfParts>
    <vt:vector size="36" baseType="lpstr">
      <vt:lpstr>Arial</vt:lpstr>
      <vt:lpstr>Calibri</vt:lpstr>
      <vt:lpstr>Calibri Light</vt:lpstr>
      <vt:lpstr>Office Theme</vt:lpstr>
      <vt:lpstr>1_Office Theme</vt:lpstr>
      <vt:lpstr>PowerPoint Presentation</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10</cp:revision>
  <dcterms:created xsi:type="dcterms:W3CDTF">2018-11-03T13:35:07Z</dcterms:created>
  <dcterms:modified xsi:type="dcterms:W3CDTF">2018-11-04T01:24:54Z</dcterms:modified>
</cp:coreProperties>
</file>