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92"/>
    <p:restoredTop sz="94669"/>
  </p:normalViewPr>
  <p:slideViewPr>
    <p:cSldViewPr snapToGrid="0" snapToObjects="1">
      <p:cViewPr varScale="1">
        <p:scale>
          <a:sx n="83" d="100"/>
          <a:sy n="83" d="100"/>
        </p:scale>
        <p:origin x="16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6A8F-0F7D-144C-9594-43E0C26E39DA}" type="datetimeFigureOut">
              <a:rPr lang="en-US" smtClean="0"/>
              <a:t>2/16/18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3211-B83A-5E4A-B4BD-8DD9591A3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6A8F-0F7D-144C-9594-43E0C26E39DA}" type="datetimeFigureOut">
              <a:rPr lang="en-US" smtClean="0"/>
              <a:t>2/16/18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3211-B83A-5E4A-B4BD-8DD9591A3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6A8F-0F7D-144C-9594-43E0C26E39DA}" type="datetimeFigureOut">
              <a:rPr lang="en-US" smtClean="0"/>
              <a:t>2/16/18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3211-B83A-5E4A-B4BD-8DD9591A3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6A8F-0F7D-144C-9594-43E0C26E39DA}" type="datetimeFigureOut">
              <a:rPr lang="en-US" smtClean="0"/>
              <a:t>2/16/18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3211-B83A-5E4A-B4BD-8DD9591A3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6A8F-0F7D-144C-9594-43E0C26E39DA}" type="datetimeFigureOut">
              <a:rPr lang="en-US" smtClean="0"/>
              <a:t>2/16/18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3211-B83A-5E4A-B4BD-8DD9591A3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6A8F-0F7D-144C-9594-43E0C26E39DA}" type="datetimeFigureOut">
              <a:rPr lang="en-US" smtClean="0"/>
              <a:t>2/16/18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3211-B83A-5E4A-B4BD-8DD9591A3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6A8F-0F7D-144C-9594-43E0C26E39DA}" type="datetimeFigureOut">
              <a:rPr lang="en-US" smtClean="0"/>
              <a:t>2/16/18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3211-B83A-5E4A-B4BD-8DD9591A3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6A8F-0F7D-144C-9594-43E0C26E39DA}" type="datetimeFigureOut">
              <a:rPr lang="en-US" smtClean="0"/>
              <a:t>2/16/18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3211-B83A-5E4A-B4BD-8DD9591A3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6A8F-0F7D-144C-9594-43E0C26E39DA}" type="datetimeFigureOut">
              <a:rPr lang="en-US" smtClean="0"/>
              <a:t>2/16/18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3211-B83A-5E4A-B4BD-8DD9591A3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6A8F-0F7D-144C-9594-43E0C26E39DA}" type="datetimeFigureOut">
              <a:rPr lang="en-US" smtClean="0"/>
              <a:t>2/16/18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3211-B83A-5E4A-B4BD-8DD9591A3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6A8F-0F7D-144C-9594-43E0C26E39DA}" type="datetimeFigureOut">
              <a:rPr lang="en-US" smtClean="0"/>
              <a:t>2/16/18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3211-B83A-5E4A-B4BD-8DD9591A3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06A8F-0F7D-144C-9594-43E0C26E39DA}" type="datetimeFigureOut">
              <a:rPr lang="en-US" smtClean="0"/>
              <a:t>2/16/18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43211-B83A-5E4A-B4BD-8DD9591A3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44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38" r="7951"/>
          <a:stretch/>
        </p:blipFill>
        <p:spPr>
          <a:xfrm>
            <a:off x="0" y="0"/>
            <a:ext cx="9144000" cy="70301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9612" y="211024"/>
            <a:ext cx="854840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Raising Employable Children</a:t>
            </a:r>
          </a:p>
          <a:p>
            <a:r>
              <a:rPr lang="en-US" sz="3200" b="1" dirty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A Christian Perspective</a:t>
            </a:r>
          </a:p>
        </p:txBody>
      </p:sp>
    </p:spTree>
    <p:extLst>
      <p:ext uri="{BB962C8B-B14F-4D97-AF65-F5344CB8AC3E}">
        <p14:creationId xmlns:p14="http://schemas.microsoft.com/office/powerpoint/2010/main" val="16692639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70301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9612" y="211024"/>
            <a:ext cx="81299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Raising Employable Children</a:t>
            </a:r>
          </a:p>
          <a:p>
            <a:r>
              <a:rPr lang="en-US" sz="3200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Teach Our Kids</a:t>
            </a:r>
            <a:r>
              <a:rPr lang="mr-IN" sz="3200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…</a:t>
            </a:r>
            <a:r>
              <a:rPr lang="en-US" sz="3200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.</a:t>
            </a:r>
            <a:endParaRPr lang="en-US" sz="3200" b="1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59646" y="1903116"/>
            <a:ext cx="7886700" cy="435133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To Work to Please God</a:t>
            </a:r>
            <a:endParaRPr lang="en-US" sz="3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r>
              <a:rPr lang="en-U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That Integrity Is the Foundation</a:t>
            </a:r>
            <a:endParaRPr lang="en-US" sz="3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r>
              <a:rPr lang="en-U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That Hard Work is Required</a:t>
            </a:r>
            <a:endParaRPr lang="en-US" sz="3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r>
              <a:rPr lang="en-U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That God Controls Everything</a:t>
            </a:r>
            <a:endParaRPr lang="en-US" sz="3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r>
              <a:rPr lang="en-U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To Respect Others</a:t>
            </a:r>
            <a:endParaRPr lang="en-US" sz="3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r>
              <a:rPr lang="en-U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To Be Patient</a:t>
            </a:r>
            <a:endParaRPr lang="en-US" sz="3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9612" y="211024"/>
            <a:ext cx="85484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R</a:t>
            </a:r>
            <a:endParaRPr lang="en-US" sz="3200" b="1" dirty="0"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2533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70481" y="-108488"/>
            <a:ext cx="9670942" cy="716021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406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</TotalTime>
  <Words>40</Words>
  <Application>Microsoft Macintosh PowerPoint</Application>
  <PresentationFormat>On-screen Show (4:3)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Cook</dc:creator>
  <cp:lastModifiedBy>Steve Cook</cp:lastModifiedBy>
  <cp:revision>21</cp:revision>
  <dcterms:created xsi:type="dcterms:W3CDTF">2018-01-13T21:11:14Z</dcterms:created>
  <dcterms:modified xsi:type="dcterms:W3CDTF">2018-02-17T02:48:56Z</dcterms:modified>
</cp:coreProperties>
</file>