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4" r:id="rId7"/>
    <p:sldId id="265" r:id="rId8"/>
    <p:sldId id="260" r:id="rId9"/>
    <p:sldId id="267" r:id="rId10"/>
    <p:sldId id="268" r:id="rId11"/>
    <p:sldId id="266" r:id="rId12"/>
    <p:sldId id="269" r:id="rId13"/>
    <p:sldId id="261" r:id="rId14"/>
    <p:sldId id="270" r:id="rId15"/>
    <p:sldId id="271" r:id="rId16"/>
    <p:sldId id="272" r:id="rId17"/>
    <p:sldId id="262" r:id="rId18"/>
    <p:sldId id="285" r:id="rId19"/>
    <p:sldId id="26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B7D30-E923-4A06-A648-36F1D37F69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64F1173-8A22-43FE-9C4A-FBF891F713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FA8FED8-5B85-4809-B65E-8F524A54C4D6}"/>
              </a:ext>
            </a:extLst>
          </p:cNvPr>
          <p:cNvSpPr>
            <a:spLocks noGrp="1"/>
          </p:cNvSpPr>
          <p:nvPr>
            <p:ph type="dt" sz="half" idx="10"/>
          </p:nvPr>
        </p:nvSpPr>
        <p:spPr/>
        <p:txBody>
          <a:bodyPr/>
          <a:lstStyle/>
          <a:p>
            <a:fld id="{147BAD20-9E8E-4BDE-A4A6-887EA44DCA23}" type="datetimeFigureOut">
              <a:rPr lang="en-US" smtClean="0"/>
              <a:t>11/28/2018</a:t>
            </a:fld>
            <a:endParaRPr lang="en-US"/>
          </a:p>
        </p:txBody>
      </p:sp>
      <p:sp>
        <p:nvSpPr>
          <p:cNvPr id="5" name="Footer Placeholder 4">
            <a:extLst>
              <a:ext uri="{FF2B5EF4-FFF2-40B4-BE49-F238E27FC236}">
                <a16:creationId xmlns:a16="http://schemas.microsoft.com/office/drawing/2014/main" id="{E68F92C0-18EC-4C33-9DFA-C2473BF387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2D0AFF-096F-4A1E-B8D6-25537FD8BC73}"/>
              </a:ext>
            </a:extLst>
          </p:cNvPr>
          <p:cNvSpPr>
            <a:spLocks noGrp="1"/>
          </p:cNvSpPr>
          <p:nvPr>
            <p:ph type="sldNum" sz="quarter" idx="12"/>
          </p:nvPr>
        </p:nvSpPr>
        <p:spPr/>
        <p:txBody>
          <a:bodyPr/>
          <a:lstStyle/>
          <a:p>
            <a:fld id="{597602CA-FB02-4138-973D-F8FCA2D17879}" type="slidenum">
              <a:rPr lang="en-US" smtClean="0"/>
              <a:t>‹#›</a:t>
            </a:fld>
            <a:endParaRPr lang="en-US"/>
          </a:p>
        </p:txBody>
      </p:sp>
    </p:spTree>
    <p:extLst>
      <p:ext uri="{BB962C8B-B14F-4D97-AF65-F5344CB8AC3E}">
        <p14:creationId xmlns:p14="http://schemas.microsoft.com/office/powerpoint/2010/main" val="75515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D9A15-CD15-46A3-BFAC-455A3B5AA7F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473D93-4811-436D-9F43-BAF6D8D3FD3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2A49A7-B5D1-43C4-8163-05DC1180C923}"/>
              </a:ext>
            </a:extLst>
          </p:cNvPr>
          <p:cNvSpPr>
            <a:spLocks noGrp="1"/>
          </p:cNvSpPr>
          <p:nvPr>
            <p:ph type="dt" sz="half" idx="10"/>
          </p:nvPr>
        </p:nvSpPr>
        <p:spPr/>
        <p:txBody>
          <a:bodyPr/>
          <a:lstStyle/>
          <a:p>
            <a:fld id="{147BAD20-9E8E-4BDE-A4A6-887EA44DCA23}" type="datetimeFigureOut">
              <a:rPr lang="en-US" smtClean="0"/>
              <a:t>11/28/2018</a:t>
            </a:fld>
            <a:endParaRPr lang="en-US"/>
          </a:p>
        </p:txBody>
      </p:sp>
      <p:sp>
        <p:nvSpPr>
          <p:cNvPr id="5" name="Footer Placeholder 4">
            <a:extLst>
              <a:ext uri="{FF2B5EF4-FFF2-40B4-BE49-F238E27FC236}">
                <a16:creationId xmlns:a16="http://schemas.microsoft.com/office/drawing/2014/main" id="{32AE5645-552C-439C-960B-255489D794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CB23C6-6133-4835-8C12-0015957A73F0}"/>
              </a:ext>
            </a:extLst>
          </p:cNvPr>
          <p:cNvSpPr>
            <a:spLocks noGrp="1"/>
          </p:cNvSpPr>
          <p:nvPr>
            <p:ph type="sldNum" sz="quarter" idx="12"/>
          </p:nvPr>
        </p:nvSpPr>
        <p:spPr/>
        <p:txBody>
          <a:bodyPr/>
          <a:lstStyle/>
          <a:p>
            <a:fld id="{597602CA-FB02-4138-973D-F8FCA2D17879}" type="slidenum">
              <a:rPr lang="en-US" smtClean="0"/>
              <a:t>‹#›</a:t>
            </a:fld>
            <a:endParaRPr lang="en-US"/>
          </a:p>
        </p:txBody>
      </p:sp>
    </p:spTree>
    <p:extLst>
      <p:ext uri="{BB962C8B-B14F-4D97-AF65-F5344CB8AC3E}">
        <p14:creationId xmlns:p14="http://schemas.microsoft.com/office/powerpoint/2010/main" val="570492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B0B8CC-0DEA-4C99-AA4C-6A24484AF62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D21775D-A6CE-45B0-BD49-89C64A700E0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170AC6-E835-4866-8A10-A3D49267FA14}"/>
              </a:ext>
            </a:extLst>
          </p:cNvPr>
          <p:cNvSpPr>
            <a:spLocks noGrp="1"/>
          </p:cNvSpPr>
          <p:nvPr>
            <p:ph type="dt" sz="half" idx="10"/>
          </p:nvPr>
        </p:nvSpPr>
        <p:spPr/>
        <p:txBody>
          <a:bodyPr/>
          <a:lstStyle/>
          <a:p>
            <a:fld id="{147BAD20-9E8E-4BDE-A4A6-887EA44DCA23}" type="datetimeFigureOut">
              <a:rPr lang="en-US" smtClean="0"/>
              <a:t>11/28/2018</a:t>
            </a:fld>
            <a:endParaRPr lang="en-US"/>
          </a:p>
        </p:txBody>
      </p:sp>
      <p:sp>
        <p:nvSpPr>
          <p:cNvPr id="5" name="Footer Placeholder 4">
            <a:extLst>
              <a:ext uri="{FF2B5EF4-FFF2-40B4-BE49-F238E27FC236}">
                <a16:creationId xmlns:a16="http://schemas.microsoft.com/office/drawing/2014/main" id="{7CE567C8-F8C7-4A5A-97EE-FA6C5722ED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91BF1A-4AA6-42AC-A733-2AC453A78D89}"/>
              </a:ext>
            </a:extLst>
          </p:cNvPr>
          <p:cNvSpPr>
            <a:spLocks noGrp="1"/>
          </p:cNvSpPr>
          <p:nvPr>
            <p:ph type="sldNum" sz="quarter" idx="12"/>
          </p:nvPr>
        </p:nvSpPr>
        <p:spPr/>
        <p:txBody>
          <a:bodyPr/>
          <a:lstStyle/>
          <a:p>
            <a:fld id="{597602CA-FB02-4138-973D-F8FCA2D17879}" type="slidenum">
              <a:rPr lang="en-US" smtClean="0"/>
              <a:t>‹#›</a:t>
            </a:fld>
            <a:endParaRPr lang="en-US"/>
          </a:p>
        </p:txBody>
      </p:sp>
    </p:spTree>
    <p:extLst>
      <p:ext uri="{BB962C8B-B14F-4D97-AF65-F5344CB8AC3E}">
        <p14:creationId xmlns:p14="http://schemas.microsoft.com/office/powerpoint/2010/main" val="127362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47BAD20-9E8E-4BDE-A4A6-887EA44DCA23}"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7602CA-FB02-4138-973D-F8FCA2D17879}" type="slidenum">
              <a:rPr lang="en-US" smtClean="0"/>
              <a:t>‹#›</a:t>
            </a:fld>
            <a:endParaRPr lang="en-US"/>
          </a:p>
        </p:txBody>
      </p:sp>
    </p:spTree>
    <p:extLst>
      <p:ext uri="{BB962C8B-B14F-4D97-AF65-F5344CB8AC3E}">
        <p14:creationId xmlns:p14="http://schemas.microsoft.com/office/powerpoint/2010/main" val="31689201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7BAD20-9E8E-4BDE-A4A6-887EA44DCA23}"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7602CA-FB02-4138-973D-F8FCA2D17879}" type="slidenum">
              <a:rPr lang="en-US" smtClean="0"/>
              <a:t>‹#›</a:t>
            </a:fld>
            <a:endParaRPr lang="en-US"/>
          </a:p>
        </p:txBody>
      </p:sp>
    </p:spTree>
    <p:extLst>
      <p:ext uri="{BB962C8B-B14F-4D97-AF65-F5344CB8AC3E}">
        <p14:creationId xmlns:p14="http://schemas.microsoft.com/office/powerpoint/2010/main" val="32480220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47BAD20-9E8E-4BDE-A4A6-887EA44DCA23}"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7602CA-FB02-4138-973D-F8FCA2D17879}" type="slidenum">
              <a:rPr lang="en-US" smtClean="0"/>
              <a:t>‹#›</a:t>
            </a:fld>
            <a:endParaRPr lang="en-US"/>
          </a:p>
        </p:txBody>
      </p:sp>
    </p:spTree>
    <p:extLst>
      <p:ext uri="{BB962C8B-B14F-4D97-AF65-F5344CB8AC3E}">
        <p14:creationId xmlns:p14="http://schemas.microsoft.com/office/powerpoint/2010/main" val="11172470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47BAD20-9E8E-4BDE-A4A6-887EA44DCA23}"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7602CA-FB02-4138-973D-F8FCA2D17879}" type="slidenum">
              <a:rPr lang="en-US" smtClean="0"/>
              <a:t>‹#›</a:t>
            </a:fld>
            <a:endParaRPr lang="en-US"/>
          </a:p>
        </p:txBody>
      </p:sp>
    </p:spTree>
    <p:extLst>
      <p:ext uri="{BB962C8B-B14F-4D97-AF65-F5344CB8AC3E}">
        <p14:creationId xmlns:p14="http://schemas.microsoft.com/office/powerpoint/2010/main" val="38822569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7BAD20-9E8E-4BDE-A4A6-887EA44DCA23}"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7602CA-FB02-4138-973D-F8FCA2D17879}" type="slidenum">
              <a:rPr lang="en-US" smtClean="0"/>
              <a:t>‹#›</a:t>
            </a:fld>
            <a:endParaRPr lang="en-US"/>
          </a:p>
        </p:txBody>
      </p:sp>
    </p:spTree>
    <p:extLst>
      <p:ext uri="{BB962C8B-B14F-4D97-AF65-F5344CB8AC3E}">
        <p14:creationId xmlns:p14="http://schemas.microsoft.com/office/powerpoint/2010/main" val="5689480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47BAD20-9E8E-4BDE-A4A6-887EA44DCA23}"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7602CA-FB02-4138-973D-F8FCA2D17879}" type="slidenum">
              <a:rPr lang="en-US" smtClean="0"/>
              <a:t>‹#›</a:t>
            </a:fld>
            <a:endParaRPr lang="en-US"/>
          </a:p>
        </p:txBody>
      </p:sp>
    </p:spTree>
    <p:extLst>
      <p:ext uri="{BB962C8B-B14F-4D97-AF65-F5344CB8AC3E}">
        <p14:creationId xmlns:p14="http://schemas.microsoft.com/office/powerpoint/2010/main" val="27086169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7BAD20-9E8E-4BDE-A4A6-887EA44DCA23}"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7602CA-FB02-4138-973D-F8FCA2D17879}" type="slidenum">
              <a:rPr lang="en-US" smtClean="0"/>
              <a:t>‹#›</a:t>
            </a:fld>
            <a:endParaRPr lang="en-US"/>
          </a:p>
        </p:txBody>
      </p:sp>
    </p:spTree>
    <p:extLst>
      <p:ext uri="{BB962C8B-B14F-4D97-AF65-F5344CB8AC3E}">
        <p14:creationId xmlns:p14="http://schemas.microsoft.com/office/powerpoint/2010/main" val="20998157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47BAD20-9E8E-4BDE-A4A6-887EA44DCA23}"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7602CA-FB02-4138-973D-F8FCA2D17879}" type="slidenum">
              <a:rPr lang="en-US" smtClean="0"/>
              <a:t>‹#›</a:t>
            </a:fld>
            <a:endParaRPr lang="en-US"/>
          </a:p>
        </p:txBody>
      </p:sp>
    </p:spTree>
    <p:extLst>
      <p:ext uri="{BB962C8B-B14F-4D97-AF65-F5344CB8AC3E}">
        <p14:creationId xmlns:p14="http://schemas.microsoft.com/office/powerpoint/2010/main" val="1387040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31436-82D2-405B-80C9-E7BEF0C295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570F64-B235-49AB-A1D7-2378BB954D2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AE085E-C887-462B-8592-839422D2108C}"/>
              </a:ext>
            </a:extLst>
          </p:cNvPr>
          <p:cNvSpPr>
            <a:spLocks noGrp="1"/>
          </p:cNvSpPr>
          <p:nvPr>
            <p:ph type="dt" sz="half" idx="10"/>
          </p:nvPr>
        </p:nvSpPr>
        <p:spPr/>
        <p:txBody>
          <a:bodyPr/>
          <a:lstStyle/>
          <a:p>
            <a:fld id="{147BAD20-9E8E-4BDE-A4A6-887EA44DCA23}" type="datetimeFigureOut">
              <a:rPr lang="en-US" smtClean="0"/>
              <a:t>11/28/2018</a:t>
            </a:fld>
            <a:endParaRPr lang="en-US"/>
          </a:p>
        </p:txBody>
      </p:sp>
      <p:sp>
        <p:nvSpPr>
          <p:cNvPr id="5" name="Footer Placeholder 4">
            <a:extLst>
              <a:ext uri="{FF2B5EF4-FFF2-40B4-BE49-F238E27FC236}">
                <a16:creationId xmlns:a16="http://schemas.microsoft.com/office/drawing/2014/main" id="{DE69325B-F5FC-4DF2-9C48-C7889C3B79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4723E2-9500-4AAE-ABB9-3EFEC4567668}"/>
              </a:ext>
            </a:extLst>
          </p:cNvPr>
          <p:cNvSpPr>
            <a:spLocks noGrp="1"/>
          </p:cNvSpPr>
          <p:nvPr>
            <p:ph type="sldNum" sz="quarter" idx="12"/>
          </p:nvPr>
        </p:nvSpPr>
        <p:spPr/>
        <p:txBody>
          <a:bodyPr/>
          <a:lstStyle/>
          <a:p>
            <a:fld id="{597602CA-FB02-4138-973D-F8FCA2D17879}" type="slidenum">
              <a:rPr lang="en-US" smtClean="0"/>
              <a:t>‹#›</a:t>
            </a:fld>
            <a:endParaRPr lang="en-US"/>
          </a:p>
        </p:txBody>
      </p:sp>
    </p:spTree>
    <p:extLst>
      <p:ext uri="{BB962C8B-B14F-4D97-AF65-F5344CB8AC3E}">
        <p14:creationId xmlns:p14="http://schemas.microsoft.com/office/powerpoint/2010/main" val="28248759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47BAD20-9E8E-4BDE-A4A6-887EA44DCA23}"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7602CA-FB02-4138-973D-F8FCA2D17879}" type="slidenum">
              <a:rPr lang="en-US" smtClean="0"/>
              <a:t>‹#›</a:t>
            </a:fld>
            <a:endParaRPr lang="en-US"/>
          </a:p>
        </p:txBody>
      </p:sp>
    </p:spTree>
    <p:extLst>
      <p:ext uri="{BB962C8B-B14F-4D97-AF65-F5344CB8AC3E}">
        <p14:creationId xmlns:p14="http://schemas.microsoft.com/office/powerpoint/2010/main" val="16502378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7BAD20-9E8E-4BDE-A4A6-887EA44DCA23}"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7602CA-FB02-4138-973D-F8FCA2D17879}" type="slidenum">
              <a:rPr lang="en-US" smtClean="0"/>
              <a:t>‹#›</a:t>
            </a:fld>
            <a:endParaRPr lang="en-US"/>
          </a:p>
        </p:txBody>
      </p:sp>
    </p:spTree>
    <p:extLst>
      <p:ext uri="{BB962C8B-B14F-4D97-AF65-F5344CB8AC3E}">
        <p14:creationId xmlns:p14="http://schemas.microsoft.com/office/powerpoint/2010/main" val="12563646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7BAD20-9E8E-4BDE-A4A6-887EA44DCA23}"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7602CA-FB02-4138-973D-F8FCA2D17879}" type="slidenum">
              <a:rPr lang="en-US" smtClean="0"/>
              <a:t>‹#›</a:t>
            </a:fld>
            <a:endParaRPr lang="en-US"/>
          </a:p>
        </p:txBody>
      </p:sp>
    </p:spTree>
    <p:extLst>
      <p:ext uri="{BB962C8B-B14F-4D97-AF65-F5344CB8AC3E}">
        <p14:creationId xmlns:p14="http://schemas.microsoft.com/office/powerpoint/2010/main" val="1735238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81E0F-3F3A-4A48-BBD0-38D1A2A769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3292F16-D5C4-4294-999D-3093E87720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DBD7DE9-A873-408C-98AE-8411EF81D185}"/>
              </a:ext>
            </a:extLst>
          </p:cNvPr>
          <p:cNvSpPr>
            <a:spLocks noGrp="1"/>
          </p:cNvSpPr>
          <p:nvPr>
            <p:ph type="dt" sz="half" idx="10"/>
          </p:nvPr>
        </p:nvSpPr>
        <p:spPr/>
        <p:txBody>
          <a:bodyPr/>
          <a:lstStyle/>
          <a:p>
            <a:fld id="{147BAD20-9E8E-4BDE-A4A6-887EA44DCA23}" type="datetimeFigureOut">
              <a:rPr lang="en-US" smtClean="0"/>
              <a:t>11/28/2018</a:t>
            </a:fld>
            <a:endParaRPr lang="en-US"/>
          </a:p>
        </p:txBody>
      </p:sp>
      <p:sp>
        <p:nvSpPr>
          <p:cNvPr id="5" name="Footer Placeholder 4">
            <a:extLst>
              <a:ext uri="{FF2B5EF4-FFF2-40B4-BE49-F238E27FC236}">
                <a16:creationId xmlns:a16="http://schemas.microsoft.com/office/drawing/2014/main" id="{A7374055-FAB3-45DD-AFF2-A473541F65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4AA5BB-1B37-41AF-8BCC-615F06FFEDB5}"/>
              </a:ext>
            </a:extLst>
          </p:cNvPr>
          <p:cNvSpPr>
            <a:spLocks noGrp="1"/>
          </p:cNvSpPr>
          <p:nvPr>
            <p:ph type="sldNum" sz="quarter" idx="12"/>
          </p:nvPr>
        </p:nvSpPr>
        <p:spPr/>
        <p:txBody>
          <a:bodyPr/>
          <a:lstStyle/>
          <a:p>
            <a:fld id="{597602CA-FB02-4138-973D-F8FCA2D17879}" type="slidenum">
              <a:rPr lang="en-US" smtClean="0"/>
              <a:t>‹#›</a:t>
            </a:fld>
            <a:endParaRPr lang="en-US"/>
          </a:p>
        </p:txBody>
      </p:sp>
    </p:spTree>
    <p:extLst>
      <p:ext uri="{BB962C8B-B14F-4D97-AF65-F5344CB8AC3E}">
        <p14:creationId xmlns:p14="http://schemas.microsoft.com/office/powerpoint/2010/main" val="1611485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203F-F282-4D7E-8ED3-1A49C1D643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4B7514-075E-470A-9887-802B9D60B82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5804AB8-59BA-44A3-B555-836B26F4021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02B7290-83F5-4386-938D-E006B5A041B0}"/>
              </a:ext>
            </a:extLst>
          </p:cNvPr>
          <p:cNvSpPr>
            <a:spLocks noGrp="1"/>
          </p:cNvSpPr>
          <p:nvPr>
            <p:ph type="dt" sz="half" idx="10"/>
          </p:nvPr>
        </p:nvSpPr>
        <p:spPr/>
        <p:txBody>
          <a:bodyPr/>
          <a:lstStyle/>
          <a:p>
            <a:fld id="{147BAD20-9E8E-4BDE-A4A6-887EA44DCA23}" type="datetimeFigureOut">
              <a:rPr lang="en-US" smtClean="0"/>
              <a:t>11/28/2018</a:t>
            </a:fld>
            <a:endParaRPr lang="en-US"/>
          </a:p>
        </p:txBody>
      </p:sp>
      <p:sp>
        <p:nvSpPr>
          <p:cNvPr id="6" name="Footer Placeholder 5">
            <a:extLst>
              <a:ext uri="{FF2B5EF4-FFF2-40B4-BE49-F238E27FC236}">
                <a16:creationId xmlns:a16="http://schemas.microsoft.com/office/drawing/2014/main" id="{FC13C363-33B0-4592-9C05-B6B3C7CD84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30B882-AD01-4B7C-9D97-545140C3371B}"/>
              </a:ext>
            </a:extLst>
          </p:cNvPr>
          <p:cNvSpPr>
            <a:spLocks noGrp="1"/>
          </p:cNvSpPr>
          <p:nvPr>
            <p:ph type="sldNum" sz="quarter" idx="12"/>
          </p:nvPr>
        </p:nvSpPr>
        <p:spPr/>
        <p:txBody>
          <a:bodyPr/>
          <a:lstStyle/>
          <a:p>
            <a:fld id="{597602CA-FB02-4138-973D-F8FCA2D17879}" type="slidenum">
              <a:rPr lang="en-US" smtClean="0"/>
              <a:t>‹#›</a:t>
            </a:fld>
            <a:endParaRPr lang="en-US"/>
          </a:p>
        </p:txBody>
      </p:sp>
    </p:spTree>
    <p:extLst>
      <p:ext uri="{BB962C8B-B14F-4D97-AF65-F5344CB8AC3E}">
        <p14:creationId xmlns:p14="http://schemas.microsoft.com/office/powerpoint/2010/main" val="2710242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4DFF1-715A-4D32-BC15-5FAE8B4A27D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D27E6B-3BB5-41C1-86C9-F2CE045CC6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80B5A89-1CA1-49EC-9D9C-83E010A8D72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48D988-B8B1-4C94-8C8D-B1FD2F368B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01006EF-9D4D-4C82-B75E-233451A9532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B4FBD47-BF74-4D69-9A8F-A9B6F9E89FC6}"/>
              </a:ext>
            </a:extLst>
          </p:cNvPr>
          <p:cNvSpPr>
            <a:spLocks noGrp="1"/>
          </p:cNvSpPr>
          <p:nvPr>
            <p:ph type="dt" sz="half" idx="10"/>
          </p:nvPr>
        </p:nvSpPr>
        <p:spPr/>
        <p:txBody>
          <a:bodyPr/>
          <a:lstStyle/>
          <a:p>
            <a:fld id="{147BAD20-9E8E-4BDE-A4A6-887EA44DCA23}" type="datetimeFigureOut">
              <a:rPr lang="en-US" smtClean="0"/>
              <a:t>11/28/2018</a:t>
            </a:fld>
            <a:endParaRPr lang="en-US"/>
          </a:p>
        </p:txBody>
      </p:sp>
      <p:sp>
        <p:nvSpPr>
          <p:cNvPr id="8" name="Footer Placeholder 7">
            <a:extLst>
              <a:ext uri="{FF2B5EF4-FFF2-40B4-BE49-F238E27FC236}">
                <a16:creationId xmlns:a16="http://schemas.microsoft.com/office/drawing/2014/main" id="{A56FA9B4-7BC9-4D3E-ABFE-EDCC029C3BA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2081BDD-EDC1-4CC2-8DFD-CE57A0E2FA11}"/>
              </a:ext>
            </a:extLst>
          </p:cNvPr>
          <p:cNvSpPr>
            <a:spLocks noGrp="1"/>
          </p:cNvSpPr>
          <p:nvPr>
            <p:ph type="sldNum" sz="quarter" idx="12"/>
          </p:nvPr>
        </p:nvSpPr>
        <p:spPr/>
        <p:txBody>
          <a:bodyPr/>
          <a:lstStyle/>
          <a:p>
            <a:fld id="{597602CA-FB02-4138-973D-F8FCA2D17879}" type="slidenum">
              <a:rPr lang="en-US" smtClean="0"/>
              <a:t>‹#›</a:t>
            </a:fld>
            <a:endParaRPr lang="en-US"/>
          </a:p>
        </p:txBody>
      </p:sp>
    </p:spTree>
    <p:extLst>
      <p:ext uri="{BB962C8B-B14F-4D97-AF65-F5344CB8AC3E}">
        <p14:creationId xmlns:p14="http://schemas.microsoft.com/office/powerpoint/2010/main" val="4059143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CF630-4336-4A08-9ED3-039C562B3EC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9515B7-C286-406A-B954-AF0DD2D5F174}"/>
              </a:ext>
            </a:extLst>
          </p:cNvPr>
          <p:cNvSpPr>
            <a:spLocks noGrp="1"/>
          </p:cNvSpPr>
          <p:nvPr>
            <p:ph type="dt" sz="half" idx="10"/>
          </p:nvPr>
        </p:nvSpPr>
        <p:spPr/>
        <p:txBody>
          <a:bodyPr/>
          <a:lstStyle/>
          <a:p>
            <a:fld id="{147BAD20-9E8E-4BDE-A4A6-887EA44DCA23}" type="datetimeFigureOut">
              <a:rPr lang="en-US" smtClean="0"/>
              <a:t>11/28/2018</a:t>
            </a:fld>
            <a:endParaRPr lang="en-US"/>
          </a:p>
        </p:txBody>
      </p:sp>
      <p:sp>
        <p:nvSpPr>
          <p:cNvPr id="4" name="Footer Placeholder 3">
            <a:extLst>
              <a:ext uri="{FF2B5EF4-FFF2-40B4-BE49-F238E27FC236}">
                <a16:creationId xmlns:a16="http://schemas.microsoft.com/office/drawing/2014/main" id="{29D743AA-0CE8-485C-8945-623149D9251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610A51E-7567-4291-A4FE-F6CD6724115A}"/>
              </a:ext>
            </a:extLst>
          </p:cNvPr>
          <p:cNvSpPr>
            <a:spLocks noGrp="1"/>
          </p:cNvSpPr>
          <p:nvPr>
            <p:ph type="sldNum" sz="quarter" idx="12"/>
          </p:nvPr>
        </p:nvSpPr>
        <p:spPr/>
        <p:txBody>
          <a:bodyPr/>
          <a:lstStyle/>
          <a:p>
            <a:fld id="{597602CA-FB02-4138-973D-F8FCA2D17879}" type="slidenum">
              <a:rPr lang="en-US" smtClean="0"/>
              <a:t>‹#›</a:t>
            </a:fld>
            <a:endParaRPr lang="en-US"/>
          </a:p>
        </p:txBody>
      </p:sp>
    </p:spTree>
    <p:extLst>
      <p:ext uri="{BB962C8B-B14F-4D97-AF65-F5344CB8AC3E}">
        <p14:creationId xmlns:p14="http://schemas.microsoft.com/office/powerpoint/2010/main" val="3237253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62D9B-3732-4653-823C-0255A4D0DA70}"/>
              </a:ext>
            </a:extLst>
          </p:cNvPr>
          <p:cNvSpPr>
            <a:spLocks noGrp="1"/>
          </p:cNvSpPr>
          <p:nvPr>
            <p:ph type="dt" sz="half" idx="10"/>
          </p:nvPr>
        </p:nvSpPr>
        <p:spPr/>
        <p:txBody>
          <a:bodyPr/>
          <a:lstStyle/>
          <a:p>
            <a:fld id="{147BAD20-9E8E-4BDE-A4A6-887EA44DCA23}" type="datetimeFigureOut">
              <a:rPr lang="en-US" smtClean="0"/>
              <a:t>11/28/2018</a:t>
            </a:fld>
            <a:endParaRPr lang="en-US"/>
          </a:p>
        </p:txBody>
      </p:sp>
      <p:sp>
        <p:nvSpPr>
          <p:cNvPr id="3" name="Footer Placeholder 2">
            <a:extLst>
              <a:ext uri="{FF2B5EF4-FFF2-40B4-BE49-F238E27FC236}">
                <a16:creationId xmlns:a16="http://schemas.microsoft.com/office/drawing/2014/main" id="{40EB1970-CB20-466E-9CF6-A4FF6D26C7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565B261-77BF-49DA-A72E-8947A28584F2}"/>
              </a:ext>
            </a:extLst>
          </p:cNvPr>
          <p:cNvSpPr>
            <a:spLocks noGrp="1"/>
          </p:cNvSpPr>
          <p:nvPr>
            <p:ph type="sldNum" sz="quarter" idx="12"/>
          </p:nvPr>
        </p:nvSpPr>
        <p:spPr/>
        <p:txBody>
          <a:bodyPr/>
          <a:lstStyle/>
          <a:p>
            <a:fld id="{597602CA-FB02-4138-973D-F8FCA2D17879}" type="slidenum">
              <a:rPr lang="en-US" smtClean="0"/>
              <a:t>‹#›</a:t>
            </a:fld>
            <a:endParaRPr lang="en-US"/>
          </a:p>
        </p:txBody>
      </p:sp>
    </p:spTree>
    <p:extLst>
      <p:ext uri="{BB962C8B-B14F-4D97-AF65-F5344CB8AC3E}">
        <p14:creationId xmlns:p14="http://schemas.microsoft.com/office/powerpoint/2010/main" val="2740561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C1C85-F35D-41B1-AD42-5C9B8B7ECE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BA2751D-1594-4BE2-9CFA-A56326F51E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CEAC86-DFAD-498C-8F7F-8FC7D05214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51ED3DB-9835-472E-917D-AB25D53D5816}"/>
              </a:ext>
            </a:extLst>
          </p:cNvPr>
          <p:cNvSpPr>
            <a:spLocks noGrp="1"/>
          </p:cNvSpPr>
          <p:nvPr>
            <p:ph type="dt" sz="half" idx="10"/>
          </p:nvPr>
        </p:nvSpPr>
        <p:spPr/>
        <p:txBody>
          <a:bodyPr/>
          <a:lstStyle/>
          <a:p>
            <a:fld id="{147BAD20-9E8E-4BDE-A4A6-887EA44DCA23}" type="datetimeFigureOut">
              <a:rPr lang="en-US" smtClean="0"/>
              <a:t>11/28/2018</a:t>
            </a:fld>
            <a:endParaRPr lang="en-US"/>
          </a:p>
        </p:txBody>
      </p:sp>
      <p:sp>
        <p:nvSpPr>
          <p:cNvPr id="6" name="Footer Placeholder 5">
            <a:extLst>
              <a:ext uri="{FF2B5EF4-FFF2-40B4-BE49-F238E27FC236}">
                <a16:creationId xmlns:a16="http://schemas.microsoft.com/office/drawing/2014/main" id="{AB38E0AE-59A6-4E4C-B8AC-9EE0274D1D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816970-DDE7-4C49-8D31-EA480189972D}"/>
              </a:ext>
            </a:extLst>
          </p:cNvPr>
          <p:cNvSpPr>
            <a:spLocks noGrp="1"/>
          </p:cNvSpPr>
          <p:nvPr>
            <p:ph type="sldNum" sz="quarter" idx="12"/>
          </p:nvPr>
        </p:nvSpPr>
        <p:spPr/>
        <p:txBody>
          <a:bodyPr/>
          <a:lstStyle/>
          <a:p>
            <a:fld id="{597602CA-FB02-4138-973D-F8FCA2D17879}" type="slidenum">
              <a:rPr lang="en-US" smtClean="0"/>
              <a:t>‹#›</a:t>
            </a:fld>
            <a:endParaRPr lang="en-US"/>
          </a:p>
        </p:txBody>
      </p:sp>
    </p:spTree>
    <p:extLst>
      <p:ext uri="{BB962C8B-B14F-4D97-AF65-F5344CB8AC3E}">
        <p14:creationId xmlns:p14="http://schemas.microsoft.com/office/powerpoint/2010/main" val="250047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4B83E-F099-49B7-9A20-0D8B04C58B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793C45D-41ED-4F67-9FCE-2313E2A7B0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F07353A-52A8-46C7-AE93-EC178B6ED7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87F5C63-C1AD-4805-BC1F-64EE9051F556}"/>
              </a:ext>
            </a:extLst>
          </p:cNvPr>
          <p:cNvSpPr>
            <a:spLocks noGrp="1"/>
          </p:cNvSpPr>
          <p:nvPr>
            <p:ph type="dt" sz="half" idx="10"/>
          </p:nvPr>
        </p:nvSpPr>
        <p:spPr/>
        <p:txBody>
          <a:bodyPr/>
          <a:lstStyle/>
          <a:p>
            <a:fld id="{147BAD20-9E8E-4BDE-A4A6-887EA44DCA23}" type="datetimeFigureOut">
              <a:rPr lang="en-US" smtClean="0"/>
              <a:t>11/28/2018</a:t>
            </a:fld>
            <a:endParaRPr lang="en-US"/>
          </a:p>
        </p:txBody>
      </p:sp>
      <p:sp>
        <p:nvSpPr>
          <p:cNvPr id="6" name="Footer Placeholder 5">
            <a:extLst>
              <a:ext uri="{FF2B5EF4-FFF2-40B4-BE49-F238E27FC236}">
                <a16:creationId xmlns:a16="http://schemas.microsoft.com/office/drawing/2014/main" id="{8839502D-CA67-4BE5-9869-FA387BE68A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95CD89-A049-4CB2-8CDD-102685E5403A}"/>
              </a:ext>
            </a:extLst>
          </p:cNvPr>
          <p:cNvSpPr>
            <a:spLocks noGrp="1"/>
          </p:cNvSpPr>
          <p:nvPr>
            <p:ph type="sldNum" sz="quarter" idx="12"/>
          </p:nvPr>
        </p:nvSpPr>
        <p:spPr/>
        <p:txBody>
          <a:bodyPr/>
          <a:lstStyle/>
          <a:p>
            <a:fld id="{597602CA-FB02-4138-973D-F8FCA2D17879}" type="slidenum">
              <a:rPr lang="en-US" smtClean="0"/>
              <a:t>‹#›</a:t>
            </a:fld>
            <a:endParaRPr lang="en-US"/>
          </a:p>
        </p:txBody>
      </p:sp>
    </p:spTree>
    <p:extLst>
      <p:ext uri="{BB962C8B-B14F-4D97-AF65-F5344CB8AC3E}">
        <p14:creationId xmlns:p14="http://schemas.microsoft.com/office/powerpoint/2010/main" val="2507651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67000"/>
              </a:schemeClr>
            </a:gs>
            <a:gs pos="0">
              <a:schemeClr val="accent3">
                <a:lumMod val="97000"/>
                <a:lumOff val="3000"/>
              </a:schemeClr>
            </a:gs>
            <a:gs pos="100000">
              <a:schemeClr val="accent3">
                <a:lumMod val="60000"/>
                <a:lumOff val="4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64D7D7-DD6C-41CD-BD34-9A216AE049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AD96F16-8817-4BF3-AE73-3A2BB43F21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BD17B9-73C9-464F-8E53-3BAFF644CF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7BAD20-9E8E-4BDE-A4A6-887EA44DCA23}" type="datetimeFigureOut">
              <a:rPr lang="en-US" smtClean="0"/>
              <a:t>11/28/2018</a:t>
            </a:fld>
            <a:endParaRPr lang="en-US"/>
          </a:p>
        </p:txBody>
      </p:sp>
      <p:sp>
        <p:nvSpPr>
          <p:cNvPr id="5" name="Footer Placeholder 4">
            <a:extLst>
              <a:ext uri="{FF2B5EF4-FFF2-40B4-BE49-F238E27FC236}">
                <a16:creationId xmlns:a16="http://schemas.microsoft.com/office/drawing/2014/main" id="{02D303E5-0A5E-4622-BC22-6FC6358F8F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1C9CC61-272D-4C7E-8A00-9D3C3B8FB9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7602CA-FB02-4138-973D-F8FCA2D17879}" type="slidenum">
              <a:rPr lang="en-US" smtClean="0"/>
              <a:t>‹#›</a:t>
            </a:fld>
            <a:endParaRPr lang="en-US"/>
          </a:p>
        </p:txBody>
      </p:sp>
    </p:spTree>
    <p:extLst>
      <p:ext uri="{BB962C8B-B14F-4D97-AF65-F5344CB8AC3E}">
        <p14:creationId xmlns:p14="http://schemas.microsoft.com/office/powerpoint/2010/main" val="2300556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7BAD20-9E8E-4BDE-A4A6-887EA44DCA23}"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7602CA-FB02-4138-973D-F8FCA2D17879}" type="slidenum">
              <a:rPr lang="en-US" smtClean="0"/>
              <a:t>‹#›</a:t>
            </a:fld>
            <a:endParaRPr lang="en-US"/>
          </a:p>
        </p:txBody>
      </p:sp>
    </p:spTree>
    <p:extLst>
      <p:ext uri="{BB962C8B-B14F-4D97-AF65-F5344CB8AC3E}">
        <p14:creationId xmlns:p14="http://schemas.microsoft.com/office/powerpoint/2010/main" val="50199641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D8992-F3E4-40EA-B4D9-2F190081954A}"/>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61F2A9B2-6926-48B6-8CA3-2039FBA7D7B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599620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CABF8-CAE3-4F82-B1E8-AF177D985647}"/>
              </a:ext>
            </a:extLst>
          </p:cNvPr>
          <p:cNvSpPr>
            <a:spLocks noGrp="1"/>
          </p:cNvSpPr>
          <p:nvPr>
            <p:ph type="title"/>
          </p:nvPr>
        </p:nvSpPr>
        <p:spPr>
          <a:xfrm>
            <a:off x="838200" y="365126"/>
            <a:ext cx="10515600" cy="817130"/>
          </a:xfrm>
        </p:spPr>
        <p:txBody>
          <a:bodyPr>
            <a:normAutofit/>
          </a:bodyPr>
          <a:lstStyle/>
          <a:p>
            <a:pPr algn="ctr"/>
            <a:r>
              <a:rPr lang="en-US" sz="3600" dirty="0"/>
              <a:t>For the grace of God has appeared</a:t>
            </a:r>
          </a:p>
        </p:txBody>
      </p:sp>
      <p:sp>
        <p:nvSpPr>
          <p:cNvPr id="3" name="Content Placeholder 2">
            <a:extLst>
              <a:ext uri="{FF2B5EF4-FFF2-40B4-BE49-F238E27FC236}">
                <a16:creationId xmlns:a16="http://schemas.microsoft.com/office/drawing/2014/main" id="{16A40693-91FD-48C6-BCD9-D27A2C501F8A}"/>
              </a:ext>
            </a:extLst>
          </p:cNvPr>
          <p:cNvSpPr>
            <a:spLocks noGrp="1"/>
          </p:cNvSpPr>
          <p:nvPr>
            <p:ph idx="1"/>
          </p:nvPr>
        </p:nvSpPr>
        <p:spPr>
          <a:xfrm>
            <a:off x="838200" y="1514764"/>
            <a:ext cx="10515600" cy="5541818"/>
          </a:xfrm>
        </p:spPr>
        <p:txBody>
          <a:bodyPr>
            <a:normAutofit fontScale="92500" lnSpcReduction="10000"/>
          </a:bodyPr>
          <a:lstStyle/>
          <a:p>
            <a:pPr marL="0" indent="0" algn="ctr">
              <a:buNone/>
            </a:pPr>
            <a:r>
              <a:rPr lang="en-US" sz="3200" dirty="0"/>
              <a:t>The physical birth of Jesus the Messiah</a:t>
            </a:r>
          </a:p>
          <a:p>
            <a:pPr marL="0" indent="0" algn="ctr">
              <a:buNone/>
            </a:pPr>
            <a:r>
              <a:rPr lang="en-US" sz="3200" dirty="0">
                <a:solidFill>
                  <a:srgbClr val="FFFF00"/>
                </a:solidFill>
              </a:rPr>
              <a:t>Matthew 2:1-6</a:t>
            </a:r>
          </a:p>
          <a:p>
            <a:pPr marL="0" indent="0" algn="ctr">
              <a:buNone/>
            </a:pPr>
            <a:r>
              <a:rPr lang="en-US" sz="3200" dirty="0"/>
              <a:t>1 Now after Jesus was born in Bethlehem of Judea in the days of Herod the king, magi from the east arrived in Jerusalem, saying, 2 "Where is He who has been born King of the Jews? For we saw His star in the east and have come to worship Him." 3 When Herod the king heard this, he was troubled, and all Jerusalem with him. 4 Gathering together all the chief priests and scribes of the people, he inquired of them where the Messiah was to be born. 5 They said to him, " In Bethlehem of Judea; for this is what has been written by the prophet: 6'AND YOU, BETHLEHEM, LAND OF JUDAH, ARE BY NO MEANS LEAST AMONG THE LEADERS OF JUDAH; FOR OUT OF YOU SHALL COME FORTH A RULER WHO WILL SHEPHERD MY PEOPLE ISRAEL.'" </a:t>
            </a:r>
          </a:p>
          <a:p>
            <a:pPr marL="0" indent="0" algn="ctr">
              <a:buNone/>
            </a:pPr>
            <a:endParaRPr lang="en-US" sz="3200" dirty="0"/>
          </a:p>
        </p:txBody>
      </p:sp>
    </p:spTree>
    <p:extLst>
      <p:ext uri="{BB962C8B-B14F-4D97-AF65-F5344CB8AC3E}">
        <p14:creationId xmlns:p14="http://schemas.microsoft.com/office/powerpoint/2010/main" val="76480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CABF8-CAE3-4F82-B1E8-AF177D985647}"/>
              </a:ext>
            </a:extLst>
          </p:cNvPr>
          <p:cNvSpPr>
            <a:spLocks noGrp="1"/>
          </p:cNvSpPr>
          <p:nvPr>
            <p:ph type="title"/>
          </p:nvPr>
        </p:nvSpPr>
        <p:spPr>
          <a:xfrm>
            <a:off x="838200" y="365126"/>
            <a:ext cx="10515600" cy="817130"/>
          </a:xfrm>
        </p:spPr>
        <p:txBody>
          <a:bodyPr>
            <a:normAutofit/>
          </a:bodyPr>
          <a:lstStyle/>
          <a:p>
            <a:pPr algn="ctr"/>
            <a:r>
              <a:rPr lang="en-US" sz="3600" dirty="0"/>
              <a:t>For the grace of God has appeared</a:t>
            </a:r>
          </a:p>
        </p:txBody>
      </p:sp>
      <p:sp>
        <p:nvSpPr>
          <p:cNvPr id="3" name="Content Placeholder 2">
            <a:extLst>
              <a:ext uri="{FF2B5EF4-FFF2-40B4-BE49-F238E27FC236}">
                <a16:creationId xmlns:a16="http://schemas.microsoft.com/office/drawing/2014/main" id="{16A40693-91FD-48C6-BCD9-D27A2C501F8A}"/>
              </a:ext>
            </a:extLst>
          </p:cNvPr>
          <p:cNvSpPr>
            <a:spLocks noGrp="1"/>
          </p:cNvSpPr>
          <p:nvPr>
            <p:ph idx="1"/>
          </p:nvPr>
        </p:nvSpPr>
        <p:spPr>
          <a:xfrm>
            <a:off x="838200" y="1514764"/>
            <a:ext cx="10515600" cy="5343236"/>
          </a:xfrm>
        </p:spPr>
        <p:txBody>
          <a:bodyPr>
            <a:normAutofit fontScale="92500"/>
          </a:bodyPr>
          <a:lstStyle/>
          <a:p>
            <a:pPr marL="0" indent="0" algn="ctr">
              <a:buNone/>
            </a:pPr>
            <a:r>
              <a:rPr lang="en-US" sz="3500" dirty="0"/>
              <a:t>The physical birth of Jesus the Messiah</a:t>
            </a:r>
          </a:p>
          <a:p>
            <a:pPr marL="0" indent="0" algn="ctr">
              <a:buNone/>
            </a:pPr>
            <a:r>
              <a:rPr lang="en-US" sz="3500" dirty="0">
                <a:solidFill>
                  <a:srgbClr val="FFFF00"/>
                </a:solidFill>
              </a:rPr>
              <a:t>Matthew 2:7-12</a:t>
            </a:r>
          </a:p>
          <a:p>
            <a:pPr marL="0" indent="0" algn="ctr">
              <a:buNone/>
            </a:pPr>
            <a:r>
              <a:rPr lang="en-US" sz="3200" dirty="0"/>
              <a:t>7 Then Herod secretly called the magi and determined from them the exact time the star appeared. 8 And he sent them to Bethlehem and said, "Go and search carefully for the Child; and when you have found Him, report to me, so that I too may come and worship Him." 9 After hearing the king, they went their way; and the star, which they had seen in the east, went on before them until it came and stood over the place where the Child was. 10 When they saw the star, they rejoiced exceedingly with great joy. 11 After coming into the house they saw the Child with Mary His mother; and they fell to the ground and worshiped Him.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1847276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CABF8-CAE3-4F82-B1E8-AF177D985647}"/>
              </a:ext>
            </a:extLst>
          </p:cNvPr>
          <p:cNvSpPr>
            <a:spLocks noGrp="1"/>
          </p:cNvSpPr>
          <p:nvPr>
            <p:ph type="title"/>
          </p:nvPr>
        </p:nvSpPr>
        <p:spPr>
          <a:xfrm>
            <a:off x="838200" y="365126"/>
            <a:ext cx="10515600" cy="817130"/>
          </a:xfrm>
        </p:spPr>
        <p:txBody>
          <a:bodyPr>
            <a:normAutofit/>
          </a:bodyPr>
          <a:lstStyle/>
          <a:p>
            <a:pPr algn="ctr"/>
            <a:r>
              <a:rPr lang="en-US" sz="3600" dirty="0"/>
              <a:t>For the grace of God has appeared</a:t>
            </a:r>
          </a:p>
        </p:txBody>
      </p:sp>
      <p:sp>
        <p:nvSpPr>
          <p:cNvPr id="3" name="Content Placeholder 2">
            <a:extLst>
              <a:ext uri="{FF2B5EF4-FFF2-40B4-BE49-F238E27FC236}">
                <a16:creationId xmlns:a16="http://schemas.microsoft.com/office/drawing/2014/main" id="{16A40693-91FD-48C6-BCD9-D27A2C501F8A}"/>
              </a:ext>
            </a:extLst>
          </p:cNvPr>
          <p:cNvSpPr>
            <a:spLocks noGrp="1"/>
          </p:cNvSpPr>
          <p:nvPr>
            <p:ph idx="1"/>
          </p:nvPr>
        </p:nvSpPr>
        <p:spPr>
          <a:xfrm>
            <a:off x="838200" y="1514764"/>
            <a:ext cx="10515600" cy="5343236"/>
          </a:xfrm>
        </p:spPr>
        <p:txBody>
          <a:bodyPr>
            <a:normAutofit/>
          </a:bodyPr>
          <a:lstStyle/>
          <a:p>
            <a:pPr marL="0" indent="0" algn="ctr">
              <a:buNone/>
            </a:pPr>
            <a:r>
              <a:rPr lang="en-US" sz="3200" dirty="0"/>
              <a:t>How does the Lord want us to remember Him?</a:t>
            </a:r>
          </a:p>
          <a:p>
            <a:pPr marL="0" indent="0" algn="ctr">
              <a:buNone/>
            </a:pPr>
            <a:r>
              <a:rPr lang="en-US" sz="3200" dirty="0">
                <a:solidFill>
                  <a:srgbClr val="FFFF00"/>
                </a:solidFill>
              </a:rPr>
              <a:t>1 Corinthians 11:23-26</a:t>
            </a:r>
          </a:p>
          <a:p>
            <a:pPr marL="0" indent="0" algn="ctr">
              <a:buNone/>
            </a:pPr>
            <a:r>
              <a:rPr lang="en-US" sz="3200" dirty="0"/>
              <a:t>23 For I received from the Lord that which I also delivered to you, that the Lord Jesus in the night in which He was betrayed took bread; 24 and when He had given thanks, He broke it and said, "This is My body, which is for you; do this in remembrance of Me."  25 In the same way He took  the cup also after supper, saying, "This cup is the new covenant in My blood; do this, as often as you drink it, in remembrance of Me."  26 For as often as you eat this bread and drink the cup, you proclaim the Lord's death until He comes. </a:t>
            </a:r>
          </a:p>
          <a:p>
            <a:pPr marL="0" indent="0" algn="ctr">
              <a:buNone/>
            </a:pPr>
            <a:endParaRPr lang="en-US" sz="3200" dirty="0"/>
          </a:p>
        </p:txBody>
      </p:sp>
    </p:spTree>
    <p:extLst>
      <p:ext uri="{BB962C8B-B14F-4D97-AF65-F5344CB8AC3E}">
        <p14:creationId xmlns:p14="http://schemas.microsoft.com/office/powerpoint/2010/main" val="1684438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CABF8-CAE3-4F82-B1E8-AF177D985647}"/>
              </a:ext>
            </a:extLst>
          </p:cNvPr>
          <p:cNvSpPr>
            <a:spLocks noGrp="1"/>
          </p:cNvSpPr>
          <p:nvPr>
            <p:ph type="title"/>
          </p:nvPr>
        </p:nvSpPr>
        <p:spPr>
          <a:xfrm>
            <a:off x="838200" y="365126"/>
            <a:ext cx="10515600" cy="817130"/>
          </a:xfrm>
        </p:spPr>
        <p:txBody>
          <a:bodyPr>
            <a:normAutofit/>
          </a:bodyPr>
          <a:lstStyle/>
          <a:p>
            <a:pPr algn="ctr"/>
            <a:r>
              <a:rPr lang="en-US" sz="3600" dirty="0"/>
              <a:t>For the grace of God has appeared</a:t>
            </a:r>
          </a:p>
        </p:txBody>
      </p:sp>
      <p:sp>
        <p:nvSpPr>
          <p:cNvPr id="3" name="Content Placeholder 2">
            <a:extLst>
              <a:ext uri="{FF2B5EF4-FFF2-40B4-BE49-F238E27FC236}">
                <a16:creationId xmlns:a16="http://schemas.microsoft.com/office/drawing/2014/main" id="{16A40693-91FD-48C6-BCD9-D27A2C501F8A}"/>
              </a:ext>
            </a:extLst>
          </p:cNvPr>
          <p:cNvSpPr>
            <a:spLocks noGrp="1"/>
          </p:cNvSpPr>
          <p:nvPr>
            <p:ph idx="1"/>
          </p:nvPr>
        </p:nvSpPr>
        <p:spPr>
          <a:xfrm>
            <a:off x="838200" y="1514764"/>
            <a:ext cx="10515600" cy="5343236"/>
          </a:xfrm>
        </p:spPr>
        <p:txBody>
          <a:bodyPr>
            <a:normAutofit/>
          </a:bodyPr>
          <a:lstStyle/>
          <a:p>
            <a:pPr marL="0" indent="0" algn="ctr">
              <a:buNone/>
            </a:pPr>
            <a:r>
              <a:rPr lang="en-US" sz="3200" dirty="0"/>
              <a:t>How does the Lord want us to remember Him?</a:t>
            </a:r>
          </a:p>
          <a:p>
            <a:pPr marL="0" indent="0" algn="ctr">
              <a:buNone/>
            </a:pPr>
            <a:r>
              <a:rPr lang="en-US" sz="3200" dirty="0">
                <a:solidFill>
                  <a:srgbClr val="FFFF00"/>
                </a:solidFill>
              </a:rPr>
              <a:t>Acts 20:6-7</a:t>
            </a:r>
          </a:p>
          <a:p>
            <a:pPr marL="0" indent="0" algn="ctr">
              <a:buNone/>
            </a:pPr>
            <a:r>
              <a:rPr lang="en-US" sz="3200" dirty="0"/>
              <a:t> 6 We sailed from Philippi after the days of Unleavened Bread, and came to them at Troas within five days; and there we stayed seven days. 7 On the first day of the week, when we were gathered together to break bread, Paul began talking to them, intending to leave the next day, and he prolonged his message until midnight. </a:t>
            </a:r>
          </a:p>
          <a:p>
            <a:pPr marL="0" indent="0" algn="ctr">
              <a:buNone/>
            </a:pPr>
            <a:endParaRPr lang="en-US" sz="3200" dirty="0"/>
          </a:p>
        </p:txBody>
      </p:sp>
    </p:spTree>
    <p:extLst>
      <p:ext uri="{BB962C8B-B14F-4D97-AF65-F5344CB8AC3E}">
        <p14:creationId xmlns:p14="http://schemas.microsoft.com/office/powerpoint/2010/main" val="15837118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CABF8-CAE3-4F82-B1E8-AF177D985647}"/>
              </a:ext>
            </a:extLst>
          </p:cNvPr>
          <p:cNvSpPr>
            <a:spLocks noGrp="1"/>
          </p:cNvSpPr>
          <p:nvPr>
            <p:ph type="title"/>
          </p:nvPr>
        </p:nvSpPr>
        <p:spPr>
          <a:xfrm>
            <a:off x="838200" y="365126"/>
            <a:ext cx="10515600" cy="817130"/>
          </a:xfrm>
        </p:spPr>
        <p:txBody>
          <a:bodyPr>
            <a:normAutofit/>
          </a:bodyPr>
          <a:lstStyle/>
          <a:p>
            <a:pPr algn="ctr"/>
            <a:r>
              <a:rPr lang="en-US" sz="3600" dirty="0"/>
              <a:t>For the grace of God has appeared</a:t>
            </a:r>
          </a:p>
        </p:txBody>
      </p:sp>
      <p:sp>
        <p:nvSpPr>
          <p:cNvPr id="3" name="Content Placeholder 2">
            <a:extLst>
              <a:ext uri="{FF2B5EF4-FFF2-40B4-BE49-F238E27FC236}">
                <a16:creationId xmlns:a16="http://schemas.microsoft.com/office/drawing/2014/main" id="{16A40693-91FD-48C6-BCD9-D27A2C501F8A}"/>
              </a:ext>
            </a:extLst>
          </p:cNvPr>
          <p:cNvSpPr>
            <a:spLocks noGrp="1"/>
          </p:cNvSpPr>
          <p:nvPr>
            <p:ph idx="1"/>
          </p:nvPr>
        </p:nvSpPr>
        <p:spPr>
          <a:xfrm>
            <a:off x="838200" y="1514764"/>
            <a:ext cx="10515600" cy="5343236"/>
          </a:xfrm>
        </p:spPr>
        <p:txBody>
          <a:bodyPr>
            <a:normAutofit/>
          </a:bodyPr>
          <a:lstStyle/>
          <a:p>
            <a:pPr marL="0" indent="0" algn="ctr">
              <a:buNone/>
            </a:pPr>
            <a:r>
              <a:rPr lang="en-US" sz="3200" dirty="0"/>
              <a:t>How does the Lord want us to remember Him?</a:t>
            </a:r>
          </a:p>
          <a:p>
            <a:pPr marL="0" indent="0" algn="ctr">
              <a:buNone/>
            </a:pPr>
            <a:r>
              <a:rPr lang="en-US" sz="3200" dirty="0">
                <a:solidFill>
                  <a:srgbClr val="FFFF00"/>
                </a:solidFill>
              </a:rPr>
              <a:t>Luke 23:33-34</a:t>
            </a:r>
          </a:p>
          <a:p>
            <a:pPr marL="0" indent="0" algn="ctr">
              <a:buNone/>
            </a:pPr>
            <a:r>
              <a:rPr lang="en-US" sz="3200" dirty="0"/>
              <a:t> 33 When they came to the place called The Skull, there they crucified Him and the criminals, one on the right and the other on the left. 34 But Jesus was saying, "Father, forgive them; for they do not know what they are doing."  And they cast lots, dividing up His garments among themselves. </a:t>
            </a:r>
          </a:p>
          <a:p>
            <a:pPr marL="0" indent="0" algn="ctr">
              <a:buNone/>
            </a:pPr>
            <a:endParaRPr lang="en-US" sz="3200" dirty="0"/>
          </a:p>
        </p:txBody>
      </p:sp>
    </p:spTree>
    <p:extLst>
      <p:ext uri="{BB962C8B-B14F-4D97-AF65-F5344CB8AC3E}">
        <p14:creationId xmlns:p14="http://schemas.microsoft.com/office/powerpoint/2010/main" val="2960861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CABF8-CAE3-4F82-B1E8-AF177D985647}"/>
              </a:ext>
            </a:extLst>
          </p:cNvPr>
          <p:cNvSpPr>
            <a:spLocks noGrp="1"/>
          </p:cNvSpPr>
          <p:nvPr>
            <p:ph type="title"/>
          </p:nvPr>
        </p:nvSpPr>
        <p:spPr>
          <a:xfrm>
            <a:off x="838200" y="365126"/>
            <a:ext cx="10515600" cy="817130"/>
          </a:xfrm>
        </p:spPr>
        <p:txBody>
          <a:bodyPr>
            <a:normAutofit/>
          </a:bodyPr>
          <a:lstStyle/>
          <a:p>
            <a:pPr algn="ctr"/>
            <a:r>
              <a:rPr lang="en-US" sz="3600" dirty="0"/>
              <a:t>For the grace of God has appeared</a:t>
            </a:r>
          </a:p>
        </p:txBody>
      </p:sp>
      <p:sp>
        <p:nvSpPr>
          <p:cNvPr id="3" name="Content Placeholder 2">
            <a:extLst>
              <a:ext uri="{FF2B5EF4-FFF2-40B4-BE49-F238E27FC236}">
                <a16:creationId xmlns:a16="http://schemas.microsoft.com/office/drawing/2014/main" id="{16A40693-91FD-48C6-BCD9-D27A2C501F8A}"/>
              </a:ext>
            </a:extLst>
          </p:cNvPr>
          <p:cNvSpPr>
            <a:spLocks noGrp="1"/>
          </p:cNvSpPr>
          <p:nvPr>
            <p:ph idx="1"/>
          </p:nvPr>
        </p:nvSpPr>
        <p:spPr>
          <a:xfrm>
            <a:off x="838200" y="1514764"/>
            <a:ext cx="10515600" cy="5343236"/>
          </a:xfrm>
        </p:spPr>
        <p:txBody>
          <a:bodyPr>
            <a:normAutofit/>
          </a:bodyPr>
          <a:lstStyle/>
          <a:p>
            <a:pPr marL="0" indent="0" algn="ctr">
              <a:buNone/>
            </a:pPr>
            <a:r>
              <a:rPr lang="en-US" sz="3200" dirty="0"/>
              <a:t>How does the Lord want us to remember Him?</a:t>
            </a:r>
          </a:p>
          <a:p>
            <a:pPr marL="0" indent="0" algn="ctr">
              <a:buNone/>
            </a:pPr>
            <a:r>
              <a:rPr lang="en-US" sz="3200" dirty="0">
                <a:solidFill>
                  <a:srgbClr val="FFFF00"/>
                </a:solidFill>
              </a:rPr>
              <a:t>Luke 23:44-46</a:t>
            </a:r>
          </a:p>
          <a:p>
            <a:pPr marL="0" indent="0" algn="ctr">
              <a:buNone/>
            </a:pPr>
            <a:r>
              <a:rPr lang="en-US" sz="3200" dirty="0"/>
              <a:t>44 It was now about the sixth hour, and darkness fell over the whole land until the ninth hour, 45 because the sun was obscured; and the veil of the temple was torn in two. 46 And Jesus, crying out with a loud voice, said, "Father, INTO YOUR HANDS I COMMIT MY SPIRIT." Having said this, He breathed His last. </a:t>
            </a:r>
          </a:p>
          <a:p>
            <a:pPr marL="0" indent="0" algn="ctr">
              <a:buNone/>
            </a:pPr>
            <a:endParaRPr lang="en-US" sz="3200" dirty="0"/>
          </a:p>
        </p:txBody>
      </p:sp>
    </p:spTree>
    <p:extLst>
      <p:ext uri="{BB962C8B-B14F-4D97-AF65-F5344CB8AC3E}">
        <p14:creationId xmlns:p14="http://schemas.microsoft.com/office/powerpoint/2010/main" val="497363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CABF8-CAE3-4F82-B1E8-AF177D985647}"/>
              </a:ext>
            </a:extLst>
          </p:cNvPr>
          <p:cNvSpPr>
            <a:spLocks noGrp="1"/>
          </p:cNvSpPr>
          <p:nvPr>
            <p:ph type="title"/>
          </p:nvPr>
        </p:nvSpPr>
        <p:spPr>
          <a:xfrm>
            <a:off x="838200" y="365126"/>
            <a:ext cx="10515600" cy="817130"/>
          </a:xfrm>
        </p:spPr>
        <p:txBody>
          <a:bodyPr>
            <a:normAutofit/>
          </a:bodyPr>
          <a:lstStyle/>
          <a:p>
            <a:pPr algn="ctr"/>
            <a:r>
              <a:rPr lang="en-US" sz="3600" dirty="0"/>
              <a:t>For the grace of God has appeared</a:t>
            </a:r>
          </a:p>
        </p:txBody>
      </p:sp>
      <p:sp>
        <p:nvSpPr>
          <p:cNvPr id="3" name="Content Placeholder 2">
            <a:extLst>
              <a:ext uri="{FF2B5EF4-FFF2-40B4-BE49-F238E27FC236}">
                <a16:creationId xmlns:a16="http://schemas.microsoft.com/office/drawing/2014/main" id="{16A40693-91FD-48C6-BCD9-D27A2C501F8A}"/>
              </a:ext>
            </a:extLst>
          </p:cNvPr>
          <p:cNvSpPr>
            <a:spLocks noGrp="1"/>
          </p:cNvSpPr>
          <p:nvPr>
            <p:ph idx="1"/>
          </p:nvPr>
        </p:nvSpPr>
        <p:spPr>
          <a:xfrm>
            <a:off x="838200" y="1514764"/>
            <a:ext cx="10515600" cy="5343236"/>
          </a:xfrm>
        </p:spPr>
        <p:txBody>
          <a:bodyPr>
            <a:normAutofit/>
          </a:bodyPr>
          <a:lstStyle/>
          <a:p>
            <a:pPr marL="0" indent="0" algn="ctr">
              <a:buNone/>
            </a:pPr>
            <a:endParaRPr lang="en-US" sz="3200" dirty="0"/>
          </a:p>
          <a:p>
            <a:pPr marL="0" indent="0" algn="ctr">
              <a:buNone/>
            </a:pPr>
            <a:endParaRPr lang="en-US" sz="3200" dirty="0"/>
          </a:p>
          <a:p>
            <a:pPr marL="0" indent="0" algn="ctr">
              <a:buNone/>
            </a:pPr>
            <a:r>
              <a:rPr lang="en-US" sz="3200" dirty="0"/>
              <a:t>Have you become a child of God?</a:t>
            </a:r>
          </a:p>
          <a:p>
            <a:pPr marL="0" indent="0" algn="ctr">
              <a:buNone/>
            </a:pPr>
            <a:endParaRPr lang="en-US" sz="3200" dirty="0"/>
          </a:p>
          <a:p>
            <a:pPr marL="0" indent="0" algn="ctr">
              <a:buNone/>
            </a:pPr>
            <a:r>
              <a:rPr lang="en-US" sz="3200" dirty="0"/>
              <a:t>How are you remembering the Lord?</a:t>
            </a:r>
          </a:p>
        </p:txBody>
      </p:sp>
    </p:spTree>
    <p:extLst>
      <p:ext uri="{BB962C8B-B14F-4D97-AF65-F5344CB8AC3E}">
        <p14:creationId xmlns:p14="http://schemas.microsoft.com/office/powerpoint/2010/main" val="3227747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7591" y="274638"/>
            <a:ext cx="8475785" cy="868362"/>
          </a:xfrm>
        </p:spPr>
        <p:txBody>
          <a:bodyPr>
            <a:normAutofit/>
          </a:bodyPr>
          <a:lstStyle/>
          <a:p>
            <a:pPr algn="ctr"/>
            <a:r>
              <a:rPr lang="en-US" sz="3600" dirty="0"/>
              <a:t>What must I do to be saved?</a:t>
            </a:r>
          </a:p>
        </p:txBody>
      </p:sp>
      <p:sp>
        <p:nvSpPr>
          <p:cNvPr id="3" name="Content Placeholder 2"/>
          <p:cNvSpPr>
            <a:spLocks noGrp="1"/>
          </p:cNvSpPr>
          <p:nvPr>
            <p:ph idx="1"/>
          </p:nvPr>
        </p:nvSpPr>
        <p:spPr>
          <a:xfrm>
            <a:off x="1345223" y="1066800"/>
            <a:ext cx="9434146" cy="5943600"/>
          </a:xfrm>
        </p:spPr>
        <p:txBody>
          <a:bodyPr>
            <a:normAutofit/>
          </a:bodyPr>
          <a:lstStyle/>
          <a:p>
            <a:pPr marL="0" indent="0">
              <a:buNone/>
            </a:pPr>
            <a:r>
              <a:rPr lang="en-US" sz="3200" dirty="0"/>
              <a:t>Hear the gospel </a:t>
            </a:r>
          </a:p>
          <a:p>
            <a:pPr marL="0" indent="0">
              <a:buNone/>
            </a:pPr>
            <a:r>
              <a:rPr lang="en-US" sz="3200" dirty="0"/>
              <a:t>						</a:t>
            </a:r>
            <a:r>
              <a:rPr lang="en-US" sz="3200" dirty="0">
                <a:solidFill>
                  <a:srgbClr val="FFFF00"/>
                </a:solidFill>
              </a:rPr>
              <a:t>Romans 10:17</a:t>
            </a:r>
          </a:p>
          <a:p>
            <a:pPr marL="0" indent="0">
              <a:buNone/>
            </a:pPr>
            <a:r>
              <a:rPr lang="en-US" sz="3200" dirty="0"/>
              <a:t>Believe in the Lord</a:t>
            </a:r>
          </a:p>
          <a:p>
            <a:pPr marL="0" indent="0">
              <a:buNone/>
            </a:pPr>
            <a:r>
              <a:rPr lang="en-US" sz="3200" dirty="0"/>
              <a:t>						</a:t>
            </a:r>
            <a:r>
              <a:rPr lang="en-US" sz="3200" dirty="0">
                <a:solidFill>
                  <a:srgbClr val="FFFF00"/>
                </a:solidFill>
              </a:rPr>
              <a:t>John 8:24 </a:t>
            </a:r>
          </a:p>
          <a:p>
            <a:pPr marL="0" indent="0">
              <a:buNone/>
            </a:pPr>
            <a:r>
              <a:rPr lang="en-US" sz="3200" dirty="0"/>
              <a:t>Repent of your sins</a:t>
            </a:r>
          </a:p>
          <a:p>
            <a:pPr marL="0" indent="0">
              <a:buNone/>
            </a:pPr>
            <a:r>
              <a:rPr lang="en-US" sz="3200" dirty="0"/>
              <a:t>						</a:t>
            </a:r>
            <a:r>
              <a:rPr lang="en-US" sz="3200" dirty="0">
                <a:solidFill>
                  <a:srgbClr val="FFFF00"/>
                </a:solidFill>
              </a:rPr>
              <a:t>Acts 3:19</a:t>
            </a:r>
          </a:p>
          <a:p>
            <a:pPr marL="0" indent="0">
              <a:buNone/>
            </a:pPr>
            <a:r>
              <a:rPr lang="en-US" sz="3200" dirty="0"/>
              <a:t>Confess your belief</a:t>
            </a:r>
          </a:p>
          <a:p>
            <a:pPr marL="0" indent="0">
              <a:buNone/>
            </a:pPr>
            <a:r>
              <a:rPr lang="en-US" sz="3200" dirty="0"/>
              <a:t>						</a:t>
            </a:r>
            <a:r>
              <a:rPr lang="en-US" sz="3200" dirty="0">
                <a:solidFill>
                  <a:srgbClr val="FFFF00"/>
                </a:solidFill>
              </a:rPr>
              <a:t>Acts 8:37</a:t>
            </a:r>
          </a:p>
          <a:p>
            <a:pPr marL="0" indent="0">
              <a:buNone/>
            </a:pPr>
            <a:r>
              <a:rPr lang="en-US" sz="3200" dirty="0"/>
              <a:t>Be baptized for remission of sin</a:t>
            </a:r>
          </a:p>
          <a:p>
            <a:pPr marL="0" indent="0">
              <a:buNone/>
            </a:pPr>
            <a:r>
              <a:rPr lang="en-US" sz="3200" dirty="0"/>
              <a:t>						</a:t>
            </a:r>
            <a:r>
              <a:rPr lang="en-US" sz="3200" dirty="0">
                <a:solidFill>
                  <a:srgbClr val="FFFF00"/>
                </a:solidFill>
              </a:rPr>
              <a:t>Mark 16:16</a:t>
            </a:r>
          </a:p>
        </p:txBody>
      </p:sp>
    </p:spTree>
    <p:extLst>
      <p:ext uri="{BB962C8B-B14F-4D97-AF65-F5344CB8AC3E}">
        <p14:creationId xmlns:p14="http://schemas.microsoft.com/office/powerpoint/2010/main" val="40090938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FA264-B6F8-40E1-9B19-F805CFC310D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11B20F-0511-4418-A99E-F4402C96B3B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067869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CABF8-CAE3-4F82-B1E8-AF177D985647}"/>
              </a:ext>
            </a:extLst>
          </p:cNvPr>
          <p:cNvSpPr>
            <a:spLocks noGrp="1"/>
          </p:cNvSpPr>
          <p:nvPr>
            <p:ph type="title"/>
          </p:nvPr>
        </p:nvSpPr>
        <p:spPr>
          <a:xfrm>
            <a:off x="838200" y="365126"/>
            <a:ext cx="10515600" cy="817130"/>
          </a:xfrm>
        </p:spPr>
        <p:txBody>
          <a:bodyPr>
            <a:normAutofit/>
          </a:bodyPr>
          <a:lstStyle/>
          <a:p>
            <a:pPr algn="ctr"/>
            <a:r>
              <a:rPr lang="en-US" sz="3600" dirty="0"/>
              <a:t>For the grace of God has appeared</a:t>
            </a:r>
          </a:p>
        </p:txBody>
      </p:sp>
      <p:sp>
        <p:nvSpPr>
          <p:cNvPr id="3" name="Content Placeholder 2">
            <a:extLst>
              <a:ext uri="{FF2B5EF4-FFF2-40B4-BE49-F238E27FC236}">
                <a16:creationId xmlns:a16="http://schemas.microsoft.com/office/drawing/2014/main" id="{16A40693-91FD-48C6-BCD9-D27A2C501F8A}"/>
              </a:ext>
            </a:extLst>
          </p:cNvPr>
          <p:cNvSpPr>
            <a:spLocks noGrp="1"/>
          </p:cNvSpPr>
          <p:nvPr>
            <p:ph idx="1"/>
          </p:nvPr>
        </p:nvSpPr>
        <p:spPr>
          <a:xfrm>
            <a:off x="838200" y="1514764"/>
            <a:ext cx="10515600" cy="5343236"/>
          </a:xfrm>
        </p:spPr>
        <p:txBody>
          <a:bodyPr>
            <a:normAutofit/>
          </a:bodyPr>
          <a:lstStyle/>
          <a:p>
            <a:pPr marL="0" indent="0" algn="ctr">
              <a:buNone/>
            </a:pPr>
            <a:endParaRPr lang="en-US" sz="3200" dirty="0"/>
          </a:p>
          <a:p>
            <a:pPr marL="0" indent="0" algn="ctr">
              <a:buNone/>
            </a:pPr>
            <a:r>
              <a:rPr lang="en-US" sz="3200" dirty="0">
                <a:solidFill>
                  <a:srgbClr val="FFFF00"/>
                </a:solidFill>
              </a:rPr>
              <a:t>Titus 2:11-14</a:t>
            </a:r>
          </a:p>
          <a:p>
            <a:pPr marL="0" indent="0" algn="ctr">
              <a:buNone/>
            </a:pPr>
            <a:r>
              <a:rPr lang="en-US" sz="3200" dirty="0"/>
              <a:t>11 For the grace of God has appeared, bringing salvation to all men, 12 instructing us to deny ungodliness and worldly desires and to live sensibly, righteously and godly in the present age, 13 looking for the blessed hope and the appearing of the glory of our great God and Savior, Christ Jesus, 14 who gave Himself for us to redeem us from every lawless deed, and to purify for Himself a people for His own possession, zealous for good deeds. </a:t>
            </a:r>
          </a:p>
          <a:p>
            <a:pPr marL="0" indent="0" algn="ctr">
              <a:buNone/>
            </a:pPr>
            <a:endParaRPr lang="en-US" sz="3200" dirty="0"/>
          </a:p>
        </p:txBody>
      </p:sp>
    </p:spTree>
    <p:extLst>
      <p:ext uri="{BB962C8B-B14F-4D97-AF65-F5344CB8AC3E}">
        <p14:creationId xmlns:p14="http://schemas.microsoft.com/office/powerpoint/2010/main" val="1754348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CABF8-CAE3-4F82-B1E8-AF177D985647}"/>
              </a:ext>
            </a:extLst>
          </p:cNvPr>
          <p:cNvSpPr>
            <a:spLocks noGrp="1"/>
          </p:cNvSpPr>
          <p:nvPr>
            <p:ph type="title"/>
          </p:nvPr>
        </p:nvSpPr>
        <p:spPr>
          <a:xfrm>
            <a:off x="838200" y="365126"/>
            <a:ext cx="10515600" cy="817130"/>
          </a:xfrm>
        </p:spPr>
        <p:txBody>
          <a:bodyPr>
            <a:normAutofit/>
          </a:bodyPr>
          <a:lstStyle/>
          <a:p>
            <a:pPr algn="ctr"/>
            <a:r>
              <a:rPr lang="en-US" sz="3600" dirty="0"/>
              <a:t>For the grace of God has appeared</a:t>
            </a:r>
          </a:p>
        </p:txBody>
      </p:sp>
      <p:sp>
        <p:nvSpPr>
          <p:cNvPr id="3" name="Content Placeholder 2">
            <a:extLst>
              <a:ext uri="{FF2B5EF4-FFF2-40B4-BE49-F238E27FC236}">
                <a16:creationId xmlns:a16="http://schemas.microsoft.com/office/drawing/2014/main" id="{16A40693-91FD-48C6-BCD9-D27A2C501F8A}"/>
              </a:ext>
            </a:extLst>
          </p:cNvPr>
          <p:cNvSpPr>
            <a:spLocks noGrp="1"/>
          </p:cNvSpPr>
          <p:nvPr>
            <p:ph idx="1"/>
          </p:nvPr>
        </p:nvSpPr>
        <p:spPr>
          <a:xfrm>
            <a:off x="838200" y="1514764"/>
            <a:ext cx="10515600" cy="5343236"/>
          </a:xfrm>
        </p:spPr>
        <p:txBody>
          <a:bodyPr>
            <a:normAutofit/>
          </a:bodyPr>
          <a:lstStyle/>
          <a:p>
            <a:pPr marL="0" indent="0" algn="ctr">
              <a:buNone/>
            </a:pPr>
            <a:r>
              <a:rPr lang="en-US" sz="3200" dirty="0"/>
              <a:t>He came from the heavenly realm to earth</a:t>
            </a:r>
          </a:p>
          <a:p>
            <a:pPr marL="0" indent="0" algn="ctr">
              <a:buNone/>
            </a:pPr>
            <a:r>
              <a:rPr lang="en-US" sz="3200" dirty="0">
                <a:solidFill>
                  <a:srgbClr val="FFFF00"/>
                </a:solidFill>
              </a:rPr>
              <a:t>John 1:9-13</a:t>
            </a:r>
          </a:p>
          <a:p>
            <a:pPr marL="0" indent="0" algn="ctr">
              <a:buNone/>
            </a:pPr>
            <a:r>
              <a:rPr lang="en-US" sz="3200" dirty="0"/>
              <a:t>9 There was the true Light which, coming into the world, enlightens every man. 10 He was in the world, and the world was made through Him, and the world did not know Him. 11 He came to His own, and those who were His own did not receive Him. 12 But as many as received Him, to them He gave the right to become children of God, even  to those who believe in His name, 13 who were born, not of blood nor of the will of the flesh nor of the will of man, but of God. </a:t>
            </a:r>
          </a:p>
          <a:p>
            <a:pPr marL="0" indent="0" algn="ctr">
              <a:buNone/>
            </a:pPr>
            <a:endParaRPr lang="en-US" sz="3200" dirty="0"/>
          </a:p>
        </p:txBody>
      </p:sp>
    </p:spTree>
    <p:extLst>
      <p:ext uri="{BB962C8B-B14F-4D97-AF65-F5344CB8AC3E}">
        <p14:creationId xmlns:p14="http://schemas.microsoft.com/office/powerpoint/2010/main" val="917281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CABF8-CAE3-4F82-B1E8-AF177D985647}"/>
              </a:ext>
            </a:extLst>
          </p:cNvPr>
          <p:cNvSpPr>
            <a:spLocks noGrp="1"/>
          </p:cNvSpPr>
          <p:nvPr>
            <p:ph type="title"/>
          </p:nvPr>
        </p:nvSpPr>
        <p:spPr>
          <a:xfrm>
            <a:off x="838200" y="365126"/>
            <a:ext cx="10515600" cy="817130"/>
          </a:xfrm>
        </p:spPr>
        <p:txBody>
          <a:bodyPr>
            <a:normAutofit/>
          </a:bodyPr>
          <a:lstStyle/>
          <a:p>
            <a:pPr algn="ctr"/>
            <a:r>
              <a:rPr lang="en-US" sz="3600" dirty="0"/>
              <a:t>For the grace of God has appeared</a:t>
            </a:r>
          </a:p>
        </p:txBody>
      </p:sp>
      <p:sp>
        <p:nvSpPr>
          <p:cNvPr id="3" name="Content Placeholder 2">
            <a:extLst>
              <a:ext uri="{FF2B5EF4-FFF2-40B4-BE49-F238E27FC236}">
                <a16:creationId xmlns:a16="http://schemas.microsoft.com/office/drawing/2014/main" id="{16A40693-91FD-48C6-BCD9-D27A2C501F8A}"/>
              </a:ext>
            </a:extLst>
          </p:cNvPr>
          <p:cNvSpPr>
            <a:spLocks noGrp="1"/>
          </p:cNvSpPr>
          <p:nvPr>
            <p:ph idx="1"/>
          </p:nvPr>
        </p:nvSpPr>
        <p:spPr>
          <a:xfrm>
            <a:off x="738909" y="1514764"/>
            <a:ext cx="10788073" cy="5504872"/>
          </a:xfrm>
        </p:spPr>
        <p:txBody>
          <a:bodyPr>
            <a:normAutofit fontScale="92500" lnSpcReduction="10000"/>
          </a:bodyPr>
          <a:lstStyle/>
          <a:p>
            <a:pPr marL="0" indent="0" algn="ctr">
              <a:buNone/>
            </a:pPr>
            <a:r>
              <a:rPr lang="en-US" sz="3500" dirty="0"/>
              <a:t>God’s eternal plan for redeeming mankind begins</a:t>
            </a:r>
          </a:p>
          <a:p>
            <a:pPr marL="0" indent="0" algn="ctr">
              <a:buNone/>
            </a:pPr>
            <a:r>
              <a:rPr lang="en-US" sz="3500" dirty="0">
                <a:solidFill>
                  <a:srgbClr val="FFFF00"/>
                </a:solidFill>
              </a:rPr>
              <a:t>Luke 1:26-35</a:t>
            </a:r>
          </a:p>
          <a:p>
            <a:pPr marL="0" indent="0" algn="ctr">
              <a:buNone/>
            </a:pPr>
            <a:r>
              <a:rPr lang="en-US" sz="3200" dirty="0"/>
              <a:t> 26 Now in the sixth month the angel Gabriel was sent from God to a city in Galilee called Nazareth, 27 to a virgin engaged to a man whose name was Joseph, of the descendants of David; and the virgin's name was Mary. 28 And coming in, he said to her, "Greetings, favored one! The Lord is with you." 29 But she was very perplexed at this statement, and kept pondering what kind of salutation this was. 30 The angel said to her, "Do not be afraid, Mary; for you have found favor with God. 31 "And behold, you will conceive in your womb and bear a son, and you shall name Him Jesus. 32 "He will be great and will be called the Son of the Most High; </a:t>
            </a:r>
          </a:p>
          <a:p>
            <a:pPr marL="0" indent="0" algn="ctr">
              <a:buNone/>
            </a:pPr>
            <a:endParaRPr lang="en-US" sz="3200" dirty="0"/>
          </a:p>
        </p:txBody>
      </p:sp>
    </p:spTree>
    <p:extLst>
      <p:ext uri="{BB962C8B-B14F-4D97-AF65-F5344CB8AC3E}">
        <p14:creationId xmlns:p14="http://schemas.microsoft.com/office/powerpoint/2010/main" val="107322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CABF8-CAE3-4F82-B1E8-AF177D985647}"/>
              </a:ext>
            </a:extLst>
          </p:cNvPr>
          <p:cNvSpPr>
            <a:spLocks noGrp="1"/>
          </p:cNvSpPr>
          <p:nvPr>
            <p:ph type="title"/>
          </p:nvPr>
        </p:nvSpPr>
        <p:spPr>
          <a:xfrm>
            <a:off x="838200" y="365126"/>
            <a:ext cx="10515600" cy="817130"/>
          </a:xfrm>
        </p:spPr>
        <p:txBody>
          <a:bodyPr>
            <a:normAutofit/>
          </a:bodyPr>
          <a:lstStyle/>
          <a:p>
            <a:pPr algn="ctr"/>
            <a:r>
              <a:rPr lang="en-US" sz="3600" dirty="0"/>
              <a:t>For the grace of God has appeared</a:t>
            </a:r>
          </a:p>
        </p:txBody>
      </p:sp>
      <p:sp>
        <p:nvSpPr>
          <p:cNvPr id="3" name="Content Placeholder 2">
            <a:extLst>
              <a:ext uri="{FF2B5EF4-FFF2-40B4-BE49-F238E27FC236}">
                <a16:creationId xmlns:a16="http://schemas.microsoft.com/office/drawing/2014/main" id="{16A40693-91FD-48C6-BCD9-D27A2C501F8A}"/>
              </a:ext>
            </a:extLst>
          </p:cNvPr>
          <p:cNvSpPr>
            <a:spLocks noGrp="1"/>
          </p:cNvSpPr>
          <p:nvPr>
            <p:ph idx="1"/>
          </p:nvPr>
        </p:nvSpPr>
        <p:spPr>
          <a:xfrm>
            <a:off x="838200" y="1514764"/>
            <a:ext cx="10515600" cy="5343236"/>
          </a:xfrm>
        </p:spPr>
        <p:txBody>
          <a:bodyPr>
            <a:normAutofit fontScale="92500"/>
          </a:bodyPr>
          <a:lstStyle/>
          <a:p>
            <a:pPr marL="0" indent="0" algn="ctr">
              <a:buNone/>
            </a:pPr>
            <a:r>
              <a:rPr lang="en-US" sz="3500" dirty="0"/>
              <a:t>God’s eternal plan for redeeming mankind begins</a:t>
            </a:r>
          </a:p>
          <a:p>
            <a:pPr marL="0" indent="0" algn="ctr">
              <a:buNone/>
            </a:pPr>
            <a:r>
              <a:rPr lang="en-US" sz="3500" dirty="0">
                <a:solidFill>
                  <a:srgbClr val="FFFF00"/>
                </a:solidFill>
              </a:rPr>
              <a:t>Matthew 1:18-25</a:t>
            </a:r>
          </a:p>
          <a:p>
            <a:pPr marL="0" indent="0" algn="ctr">
              <a:buNone/>
            </a:pPr>
            <a:r>
              <a:rPr lang="en-US" sz="3200" dirty="0"/>
              <a:t>18 Now the birth of Jesus Christ was as follows: when His mother Mary had been betrothed to Joseph, before they came together she was found to be with child by the Holy Spirit. 19 And Joseph her husband, being a righteous man and not wanting to disgrace her, planned to send her away secretly. 20 But when he had considered this, behold, an angel of the Lord appeared to him in a dream, saying, "Joseph, son of David, do not be afraid to take Mary as your wife; for the Child who has been conceived in her is of the Holy Spirit. 21 "She will bear a Son; and you shall call His name Jesus, for He will save His people from their sins."</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1888057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CABF8-CAE3-4F82-B1E8-AF177D985647}"/>
              </a:ext>
            </a:extLst>
          </p:cNvPr>
          <p:cNvSpPr>
            <a:spLocks noGrp="1"/>
          </p:cNvSpPr>
          <p:nvPr>
            <p:ph type="title"/>
          </p:nvPr>
        </p:nvSpPr>
        <p:spPr>
          <a:xfrm>
            <a:off x="838200" y="365126"/>
            <a:ext cx="10515600" cy="817130"/>
          </a:xfrm>
        </p:spPr>
        <p:txBody>
          <a:bodyPr>
            <a:normAutofit/>
          </a:bodyPr>
          <a:lstStyle/>
          <a:p>
            <a:pPr algn="ctr"/>
            <a:r>
              <a:rPr lang="en-US" sz="3600" dirty="0"/>
              <a:t>For the grace of God has appeared</a:t>
            </a:r>
          </a:p>
        </p:txBody>
      </p:sp>
      <p:sp>
        <p:nvSpPr>
          <p:cNvPr id="3" name="Content Placeholder 2">
            <a:extLst>
              <a:ext uri="{FF2B5EF4-FFF2-40B4-BE49-F238E27FC236}">
                <a16:creationId xmlns:a16="http://schemas.microsoft.com/office/drawing/2014/main" id="{16A40693-91FD-48C6-BCD9-D27A2C501F8A}"/>
              </a:ext>
            </a:extLst>
          </p:cNvPr>
          <p:cNvSpPr>
            <a:spLocks noGrp="1"/>
          </p:cNvSpPr>
          <p:nvPr>
            <p:ph idx="1"/>
          </p:nvPr>
        </p:nvSpPr>
        <p:spPr>
          <a:xfrm>
            <a:off x="838200" y="1514764"/>
            <a:ext cx="10515600" cy="5343236"/>
          </a:xfrm>
        </p:spPr>
        <p:txBody>
          <a:bodyPr>
            <a:normAutofit fontScale="92500" lnSpcReduction="20000"/>
          </a:bodyPr>
          <a:lstStyle/>
          <a:p>
            <a:pPr marL="0" indent="0" algn="ctr">
              <a:buNone/>
            </a:pPr>
            <a:r>
              <a:rPr lang="en-US" sz="3500" dirty="0"/>
              <a:t>God’s eternal plan for redeeming mankind begins</a:t>
            </a:r>
          </a:p>
          <a:p>
            <a:pPr marL="0" indent="0" algn="ctr">
              <a:buNone/>
            </a:pPr>
            <a:r>
              <a:rPr lang="en-US" sz="3500" dirty="0">
                <a:solidFill>
                  <a:srgbClr val="FFFF00"/>
                </a:solidFill>
              </a:rPr>
              <a:t>Isaiah 9:6-7</a:t>
            </a:r>
          </a:p>
          <a:p>
            <a:pPr marL="0" indent="0">
              <a:buNone/>
            </a:pPr>
            <a:r>
              <a:rPr lang="en-US" sz="3200" dirty="0"/>
              <a:t>6 For a child will be born to us, a son will be given to us;</a:t>
            </a:r>
          </a:p>
          <a:p>
            <a:pPr marL="0" indent="0">
              <a:buNone/>
            </a:pPr>
            <a:r>
              <a:rPr lang="en-US" sz="3200" dirty="0"/>
              <a:t>And the government will rest on His shoulders;</a:t>
            </a:r>
          </a:p>
          <a:p>
            <a:pPr marL="0" indent="0">
              <a:buNone/>
            </a:pPr>
            <a:r>
              <a:rPr lang="en-US" sz="3200" dirty="0"/>
              <a:t>And His name will be called Wonderful Counselor, Mighty God,</a:t>
            </a:r>
          </a:p>
          <a:p>
            <a:pPr marL="0" indent="0">
              <a:buNone/>
            </a:pPr>
            <a:r>
              <a:rPr lang="en-US" sz="3200" dirty="0"/>
              <a:t>Eternal Father, Prince of Peace. </a:t>
            </a:r>
          </a:p>
          <a:p>
            <a:pPr marL="0" indent="0">
              <a:buNone/>
            </a:pPr>
            <a:r>
              <a:rPr lang="en-US" sz="3200" dirty="0"/>
              <a:t>7 There will be no end to the increase of His government or of peace,</a:t>
            </a:r>
          </a:p>
          <a:p>
            <a:pPr marL="0" indent="0">
              <a:buNone/>
            </a:pPr>
            <a:r>
              <a:rPr lang="en-US" sz="3200" dirty="0"/>
              <a:t>On the throne of David and over his kingdom,</a:t>
            </a:r>
          </a:p>
          <a:p>
            <a:pPr marL="0" indent="0">
              <a:buNone/>
            </a:pPr>
            <a:r>
              <a:rPr lang="en-US" sz="3200" dirty="0"/>
              <a:t>To establish it and to uphold it with justice and righteousness </a:t>
            </a:r>
          </a:p>
          <a:p>
            <a:pPr marL="0" indent="0">
              <a:buNone/>
            </a:pPr>
            <a:r>
              <a:rPr lang="en-US" sz="3200" dirty="0"/>
              <a:t>From then on and forevermore.</a:t>
            </a:r>
          </a:p>
          <a:p>
            <a:pPr marL="0" indent="0">
              <a:buNone/>
            </a:pPr>
            <a:r>
              <a:rPr lang="en-US" sz="3200" dirty="0"/>
              <a:t>The zeal of the LORD of hosts will accomplish this. </a:t>
            </a:r>
          </a:p>
          <a:p>
            <a:pPr marL="0" indent="0" algn="ctr">
              <a:buNone/>
            </a:pPr>
            <a:endParaRPr lang="en-US" sz="3200" dirty="0"/>
          </a:p>
        </p:txBody>
      </p:sp>
    </p:spTree>
    <p:extLst>
      <p:ext uri="{BB962C8B-B14F-4D97-AF65-F5344CB8AC3E}">
        <p14:creationId xmlns:p14="http://schemas.microsoft.com/office/powerpoint/2010/main" val="686474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CABF8-CAE3-4F82-B1E8-AF177D985647}"/>
              </a:ext>
            </a:extLst>
          </p:cNvPr>
          <p:cNvSpPr>
            <a:spLocks noGrp="1"/>
          </p:cNvSpPr>
          <p:nvPr>
            <p:ph type="title"/>
          </p:nvPr>
        </p:nvSpPr>
        <p:spPr>
          <a:xfrm>
            <a:off x="838200" y="365126"/>
            <a:ext cx="10515600" cy="817130"/>
          </a:xfrm>
        </p:spPr>
        <p:txBody>
          <a:bodyPr>
            <a:normAutofit/>
          </a:bodyPr>
          <a:lstStyle/>
          <a:p>
            <a:pPr algn="ctr"/>
            <a:r>
              <a:rPr lang="en-US" sz="3600" dirty="0"/>
              <a:t>For the grace of God has appeared</a:t>
            </a:r>
          </a:p>
        </p:txBody>
      </p:sp>
      <p:sp>
        <p:nvSpPr>
          <p:cNvPr id="3" name="Content Placeholder 2">
            <a:extLst>
              <a:ext uri="{FF2B5EF4-FFF2-40B4-BE49-F238E27FC236}">
                <a16:creationId xmlns:a16="http://schemas.microsoft.com/office/drawing/2014/main" id="{16A40693-91FD-48C6-BCD9-D27A2C501F8A}"/>
              </a:ext>
            </a:extLst>
          </p:cNvPr>
          <p:cNvSpPr>
            <a:spLocks noGrp="1"/>
          </p:cNvSpPr>
          <p:nvPr>
            <p:ph idx="1"/>
          </p:nvPr>
        </p:nvSpPr>
        <p:spPr>
          <a:xfrm>
            <a:off x="838200" y="1514763"/>
            <a:ext cx="10515600" cy="5467927"/>
          </a:xfrm>
        </p:spPr>
        <p:txBody>
          <a:bodyPr>
            <a:normAutofit fontScale="92500" lnSpcReduction="10000"/>
          </a:bodyPr>
          <a:lstStyle/>
          <a:p>
            <a:pPr marL="0" indent="0" algn="ctr">
              <a:buNone/>
            </a:pPr>
            <a:r>
              <a:rPr lang="en-US" sz="3200" dirty="0"/>
              <a:t>The physical birth of Jesus the Messiah</a:t>
            </a:r>
          </a:p>
          <a:p>
            <a:pPr marL="0" indent="0" algn="ctr">
              <a:buNone/>
            </a:pPr>
            <a:r>
              <a:rPr lang="en-US" sz="3200" dirty="0">
                <a:solidFill>
                  <a:srgbClr val="FFFF00"/>
                </a:solidFill>
              </a:rPr>
              <a:t>Luke 2:1-7</a:t>
            </a:r>
          </a:p>
          <a:p>
            <a:pPr marL="0" indent="0" algn="ctr">
              <a:buNone/>
            </a:pPr>
            <a:r>
              <a:rPr lang="en-US" sz="3200" dirty="0"/>
              <a:t>1 Now in those days a decree went out from Caesar Augustus, that a census be taken of all the inhabited earth. 2 This was the first census taken while Quirinius was governor of Syria. 3 And everyone was on his way to register for the census, each to his own city. 4 Joseph also went up from Galilee, from the city of Nazareth, to Judea, to the city of David which is called Bethlehem, because he was of the house and family of David, 5 in order to register along with Mary, who was engaged to him, and was with child. 6 While they were there, the days were completed for her to give birth. 7 And she gave birth to her firstborn son; and she wrapped Him in cloths, and laid Him in a manger, because there was no room for them in the inn.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1169518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CABF8-CAE3-4F82-B1E8-AF177D985647}"/>
              </a:ext>
            </a:extLst>
          </p:cNvPr>
          <p:cNvSpPr>
            <a:spLocks noGrp="1"/>
          </p:cNvSpPr>
          <p:nvPr>
            <p:ph type="title"/>
          </p:nvPr>
        </p:nvSpPr>
        <p:spPr>
          <a:xfrm>
            <a:off x="838200" y="365126"/>
            <a:ext cx="10515600" cy="817130"/>
          </a:xfrm>
        </p:spPr>
        <p:txBody>
          <a:bodyPr>
            <a:normAutofit/>
          </a:bodyPr>
          <a:lstStyle/>
          <a:p>
            <a:pPr algn="ctr"/>
            <a:r>
              <a:rPr lang="en-US" sz="3600" dirty="0"/>
              <a:t>For the grace of God has appeared</a:t>
            </a:r>
          </a:p>
        </p:txBody>
      </p:sp>
      <p:sp>
        <p:nvSpPr>
          <p:cNvPr id="3" name="Content Placeholder 2">
            <a:extLst>
              <a:ext uri="{FF2B5EF4-FFF2-40B4-BE49-F238E27FC236}">
                <a16:creationId xmlns:a16="http://schemas.microsoft.com/office/drawing/2014/main" id="{16A40693-91FD-48C6-BCD9-D27A2C501F8A}"/>
              </a:ext>
            </a:extLst>
          </p:cNvPr>
          <p:cNvSpPr>
            <a:spLocks noGrp="1"/>
          </p:cNvSpPr>
          <p:nvPr>
            <p:ph idx="1"/>
          </p:nvPr>
        </p:nvSpPr>
        <p:spPr>
          <a:xfrm>
            <a:off x="838200" y="1514763"/>
            <a:ext cx="10515600" cy="5477163"/>
          </a:xfrm>
        </p:spPr>
        <p:txBody>
          <a:bodyPr>
            <a:normAutofit fontScale="92500" lnSpcReduction="10000"/>
          </a:bodyPr>
          <a:lstStyle/>
          <a:p>
            <a:pPr marL="0" indent="0" algn="ctr">
              <a:buNone/>
            </a:pPr>
            <a:r>
              <a:rPr lang="en-US" sz="3200" dirty="0"/>
              <a:t>The physical birth of Jesus the Messiah</a:t>
            </a:r>
          </a:p>
          <a:p>
            <a:pPr marL="0" indent="0" algn="ctr">
              <a:buNone/>
            </a:pPr>
            <a:r>
              <a:rPr lang="en-US" sz="3200" dirty="0">
                <a:solidFill>
                  <a:srgbClr val="FFFF00"/>
                </a:solidFill>
              </a:rPr>
              <a:t>Luke 2:8-14</a:t>
            </a:r>
          </a:p>
          <a:p>
            <a:pPr marL="0" indent="0" algn="ctr">
              <a:buNone/>
            </a:pPr>
            <a:r>
              <a:rPr lang="en-US" sz="3200" dirty="0"/>
              <a:t>8 In the same region there were some shepherds staying out in the fields and keeping watch over their flock by night. 9 And an angel of the Lord suddenly stood before them, and the glory of the Lord shone around them; and they were terribly frightened. 10 But the angel said to them, "Do not be afraid; for behold, I bring you good news of great joy which will be for all the people; 11 for today in the city of David there has been born for you a Savior, who is Christ the Lord. 12 "This will be a sign for you: you will find a baby wrapped in cloths and lying in a manger." 13 And suddenly there appeared with the angel a multitude of the heavenly host praising God and saying, 14 "Glory to God in the highest, And on earth peace among men with whom He is pleased."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490637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CABF8-CAE3-4F82-B1E8-AF177D985647}"/>
              </a:ext>
            </a:extLst>
          </p:cNvPr>
          <p:cNvSpPr>
            <a:spLocks noGrp="1"/>
          </p:cNvSpPr>
          <p:nvPr>
            <p:ph type="title"/>
          </p:nvPr>
        </p:nvSpPr>
        <p:spPr>
          <a:xfrm>
            <a:off x="838200" y="365126"/>
            <a:ext cx="10515600" cy="817130"/>
          </a:xfrm>
        </p:spPr>
        <p:txBody>
          <a:bodyPr>
            <a:normAutofit/>
          </a:bodyPr>
          <a:lstStyle/>
          <a:p>
            <a:pPr algn="ctr"/>
            <a:r>
              <a:rPr lang="en-US" sz="3600" dirty="0"/>
              <a:t>For the grace of God has appeared</a:t>
            </a:r>
          </a:p>
        </p:txBody>
      </p:sp>
      <p:sp>
        <p:nvSpPr>
          <p:cNvPr id="3" name="Content Placeholder 2">
            <a:extLst>
              <a:ext uri="{FF2B5EF4-FFF2-40B4-BE49-F238E27FC236}">
                <a16:creationId xmlns:a16="http://schemas.microsoft.com/office/drawing/2014/main" id="{16A40693-91FD-48C6-BCD9-D27A2C501F8A}"/>
              </a:ext>
            </a:extLst>
          </p:cNvPr>
          <p:cNvSpPr>
            <a:spLocks noGrp="1"/>
          </p:cNvSpPr>
          <p:nvPr>
            <p:ph idx="1"/>
          </p:nvPr>
        </p:nvSpPr>
        <p:spPr>
          <a:xfrm>
            <a:off x="838200" y="1514763"/>
            <a:ext cx="10515600" cy="5634181"/>
          </a:xfrm>
        </p:spPr>
        <p:txBody>
          <a:bodyPr>
            <a:normAutofit fontScale="92500" lnSpcReduction="10000"/>
          </a:bodyPr>
          <a:lstStyle/>
          <a:p>
            <a:pPr marL="0" indent="0" algn="ctr">
              <a:buNone/>
            </a:pPr>
            <a:r>
              <a:rPr lang="en-US" sz="3200" dirty="0"/>
              <a:t>The physical birth of Jesus the Messiah</a:t>
            </a:r>
          </a:p>
          <a:p>
            <a:pPr marL="0" indent="0" algn="ctr">
              <a:buNone/>
            </a:pPr>
            <a:r>
              <a:rPr lang="en-US" sz="3200" dirty="0">
                <a:solidFill>
                  <a:srgbClr val="FFFF00"/>
                </a:solidFill>
              </a:rPr>
              <a:t>Luke 2:15-20</a:t>
            </a:r>
          </a:p>
          <a:p>
            <a:pPr marL="0" indent="0" algn="ctr">
              <a:buNone/>
            </a:pPr>
            <a:r>
              <a:rPr lang="en-US" sz="3200" dirty="0"/>
              <a:t>15 When the angels had gone away from them into heaven, the shepherds began saying to one another, "Let us go straight to Bethlehem then, and see this thing that has happened which the Lord has made known to us." 16 So they came in a hurry and found their way to Mary and Joseph, and the baby as He lay in the manger. 17 When they had seen this, they made known the statement which had been told them about this Child. 18 And all who heard it wondered at the things which were told them by the shepherds. 19 But Mary treasured all these things, pondering them in her heart. 20 The shepherds went back, glorifying and praising God for all that they had heard and seen, just as had been told them. </a:t>
            </a:r>
          </a:p>
          <a:p>
            <a:pPr marL="0" indent="0" algn="ctr">
              <a:buNone/>
            </a:pPr>
            <a:endParaRPr lang="en-US" sz="3200" dirty="0"/>
          </a:p>
        </p:txBody>
      </p:sp>
    </p:spTree>
    <p:extLst>
      <p:ext uri="{BB962C8B-B14F-4D97-AF65-F5344CB8AC3E}">
        <p14:creationId xmlns:p14="http://schemas.microsoft.com/office/powerpoint/2010/main" val="2547939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otalTime>128</TotalTime>
  <Words>1979</Words>
  <Application>Microsoft Office PowerPoint</Application>
  <PresentationFormat>Widescreen</PresentationFormat>
  <Paragraphs>81</Paragraphs>
  <Slides>18</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18</vt:i4>
      </vt:variant>
    </vt:vector>
  </HeadingPairs>
  <TitlesOfParts>
    <vt:vector size="23" baseType="lpstr">
      <vt:lpstr>Arial</vt:lpstr>
      <vt:lpstr>Calibri</vt:lpstr>
      <vt:lpstr>Calibri Light</vt:lpstr>
      <vt:lpstr>Office Theme</vt:lpstr>
      <vt:lpstr>1_Office Theme</vt:lpstr>
      <vt:lpstr>PowerPoint Presentation</vt:lpstr>
      <vt:lpstr>For the grace of God has appeared</vt:lpstr>
      <vt:lpstr>For the grace of God has appeared</vt:lpstr>
      <vt:lpstr>For the grace of God has appeared</vt:lpstr>
      <vt:lpstr>For the grace of God has appeared</vt:lpstr>
      <vt:lpstr>For the grace of God has appeared</vt:lpstr>
      <vt:lpstr>For the grace of God has appeared</vt:lpstr>
      <vt:lpstr>For the grace of God has appeared</vt:lpstr>
      <vt:lpstr>For the grace of God has appeared</vt:lpstr>
      <vt:lpstr>For the grace of God has appeared</vt:lpstr>
      <vt:lpstr>For the grace of God has appeared</vt:lpstr>
      <vt:lpstr>For the grace of God has appeared</vt:lpstr>
      <vt:lpstr>For the grace of God has appeared</vt:lpstr>
      <vt:lpstr>For the grace of God has appeared</vt:lpstr>
      <vt:lpstr>For the grace of God has appeared</vt:lpstr>
      <vt:lpstr>For the grace of God has appeared</vt:lpstr>
      <vt:lpstr>What must I do to be saved?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Webb</dc:creator>
  <cp:lastModifiedBy>Webb</cp:lastModifiedBy>
  <cp:revision>13</cp:revision>
  <dcterms:created xsi:type="dcterms:W3CDTF">2018-11-28T13:32:23Z</dcterms:created>
  <dcterms:modified xsi:type="dcterms:W3CDTF">2018-11-28T15:42:51Z</dcterms:modified>
</cp:coreProperties>
</file>