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4" r:id="rId8"/>
    <p:sldId id="265" r:id="rId9"/>
    <p:sldId id="266" r:id="rId10"/>
    <p:sldId id="261" r:id="rId11"/>
    <p:sldId id="267" r:id="rId12"/>
    <p:sldId id="276" r:id="rId13"/>
    <p:sldId id="268" r:id="rId14"/>
    <p:sldId id="269" r:id="rId15"/>
    <p:sldId id="270" r:id="rId16"/>
    <p:sldId id="262" r:id="rId17"/>
    <p:sldId id="279" r:id="rId18"/>
    <p:sldId id="272" r:id="rId19"/>
    <p:sldId id="273" r:id="rId20"/>
    <p:sldId id="274" r:id="rId21"/>
    <p:sldId id="263" r:id="rId22"/>
    <p:sldId id="278" r:id="rId23"/>
    <p:sldId id="27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90" y="11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6EF5B9-2F45-463A-9F94-249A75CA5B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F23BC230-2584-407F-BEDA-C710830F9D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882A70C7-4733-483C-86A8-1B611DEA030E}"/>
              </a:ext>
            </a:extLst>
          </p:cNvPr>
          <p:cNvSpPr>
            <a:spLocks noGrp="1"/>
          </p:cNvSpPr>
          <p:nvPr>
            <p:ph type="dt" sz="half" idx="10"/>
          </p:nvPr>
        </p:nvSpPr>
        <p:spPr/>
        <p:txBody>
          <a:bodyPr/>
          <a:lstStyle/>
          <a:p>
            <a:fld id="{33678E29-57E8-465D-8AB9-4B965F41397B}" type="datetimeFigureOut">
              <a:rPr lang="en-US" smtClean="0"/>
              <a:t>12/23/2018</a:t>
            </a:fld>
            <a:endParaRPr lang="en-US"/>
          </a:p>
        </p:txBody>
      </p:sp>
      <p:sp>
        <p:nvSpPr>
          <p:cNvPr id="5" name="Footer Placeholder 4">
            <a:extLst>
              <a:ext uri="{FF2B5EF4-FFF2-40B4-BE49-F238E27FC236}">
                <a16:creationId xmlns:a16="http://schemas.microsoft.com/office/drawing/2014/main" xmlns="" id="{D71D66FB-C378-4192-A964-C39E683F55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2A1940F-698A-4013-9B95-81C18B1FAA2D}"/>
              </a:ext>
            </a:extLst>
          </p:cNvPr>
          <p:cNvSpPr>
            <a:spLocks noGrp="1"/>
          </p:cNvSpPr>
          <p:nvPr>
            <p:ph type="sldNum" sz="quarter" idx="12"/>
          </p:nvPr>
        </p:nvSpPr>
        <p:spPr/>
        <p:txBody>
          <a:bodyPr/>
          <a:lstStyle/>
          <a:p>
            <a:fld id="{3E9FF615-64A5-44CE-9D63-B147BA550131}" type="slidenum">
              <a:rPr lang="en-US" smtClean="0"/>
              <a:t>‹#›</a:t>
            </a:fld>
            <a:endParaRPr lang="en-US"/>
          </a:p>
        </p:txBody>
      </p:sp>
    </p:spTree>
    <p:extLst>
      <p:ext uri="{BB962C8B-B14F-4D97-AF65-F5344CB8AC3E}">
        <p14:creationId xmlns:p14="http://schemas.microsoft.com/office/powerpoint/2010/main" val="801279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02915A-1F56-4D52-8EBA-F39BB6D850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6DE578A5-5B27-430B-97B3-4F1F7A5171D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D11EC48-35A1-419C-A453-771609B7586E}"/>
              </a:ext>
            </a:extLst>
          </p:cNvPr>
          <p:cNvSpPr>
            <a:spLocks noGrp="1"/>
          </p:cNvSpPr>
          <p:nvPr>
            <p:ph type="dt" sz="half" idx="10"/>
          </p:nvPr>
        </p:nvSpPr>
        <p:spPr/>
        <p:txBody>
          <a:bodyPr/>
          <a:lstStyle/>
          <a:p>
            <a:fld id="{33678E29-57E8-465D-8AB9-4B965F41397B}" type="datetimeFigureOut">
              <a:rPr lang="en-US" smtClean="0"/>
              <a:t>12/23/2018</a:t>
            </a:fld>
            <a:endParaRPr lang="en-US"/>
          </a:p>
        </p:txBody>
      </p:sp>
      <p:sp>
        <p:nvSpPr>
          <p:cNvPr id="5" name="Footer Placeholder 4">
            <a:extLst>
              <a:ext uri="{FF2B5EF4-FFF2-40B4-BE49-F238E27FC236}">
                <a16:creationId xmlns:a16="http://schemas.microsoft.com/office/drawing/2014/main" xmlns="" id="{79C295D9-7573-4CDC-9923-80809AC16A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E5634BA-858C-47CD-A6D9-12961954B5CD}"/>
              </a:ext>
            </a:extLst>
          </p:cNvPr>
          <p:cNvSpPr>
            <a:spLocks noGrp="1"/>
          </p:cNvSpPr>
          <p:nvPr>
            <p:ph type="sldNum" sz="quarter" idx="12"/>
          </p:nvPr>
        </p:nvSpPr>
        <p:spPr/>
        <p:txBody>
          <a:bodyPr/>
          <a:lstStyle/>
          <a:p>
            <a:fld id="{3E9FF615-64A5-44CE-9D63-B147BA550131}" type="slidenum">
              <a:rPr lang="en-US" smtClean="0"/>
              <a:t>‹#›</a:t>
            </a:fld>
            <a:endParaRPr lang="en-US"/>
          </a:p>
        </p:txBody>
      </p:sp>
    </p:spTree>
    <p:extLst>
      <p:ext uri="{BB962C8B-B14F-4D97-AF65-F5344CB8AC3E}">
        <p14:creationId xmlns:p14="http://schemas.microsoft.com/office/powerpoint/2010/main" val="1407654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7B710007-B1FC-43F5-9857-AC088397B88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3743FB5A-69FB-4083-9B2F-EC2EFC00B26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F75EB4B-67A3-4C80-9D68-8CCA6E8B54AC}"/>
              </a:ext>
            </a:extLst>
          </p:cNvPr>
          <p:cNvSpPr>
            <a:spLocks noGrp="1"/>
          </p:cNvSpPr>
          <p:nvPr>
            <p:ph type="dt" sz="half" idx="10"/>
          </p:nvPr>
        </p:nvSpPr>
        <p:spPr/>
        <p:txBody>
          <a:bodyPr/>
          <a:lstStyle/>
          <a:p>
            <a:fld id="{33678E29-57E8-465D-8AB9-4B965F41397B}" type="datetimeFigureOut">
              <a:rPr lang="en-US" smtClean="0"/>
              <a:t>12/23/2018</a:t>
            </a:fld>
            <a:endParaRPr lang="en-US"/>
          </a:p>
        </p:txBody>
      </p:sp>
      <p:sp>
        <p:nvSpPr>
          <p:cNvPr id="5" name="Footer Placeholder 4">
            <a:extLst>
              <a:ext uri="{FF2B5EF4-FFF2-40B4-BE49-F238E27FC236}">
                <a16:creationId xmlns:a16="http://schemas.microsoft.com/office/drawing/2014/main" xmlns="" id="{951157AB-147A-4319-BD63-31180E30F6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37026B9-80D2-4773-8499-A08F8197B7E9}"/>
              </a:ext>
            </a:extLst>
          </p:cNvPr>
          <p:cNvSpPr>
            <a:spLocks noGrp="1"/>
          </p:cNvSpPr>
          <p:nvPr>
            <p:ph type="sldNum" sz="quarter" idx="12"/>
          </p:nvPr>
        </p:nvSpPr>
        <p:spPr/>
        <p:txBody>
          <a:bodyPr/>
          <a:lstStyle/>
          <a:p>
            <a:fld id="{3E9FF615-64A5-44CE-9D63-B147BA550131}" type="slidenum">
              <a:rPr lang="en-US" smtClean="0"/>
              <a:t>‹#›</a:t>
            </a:fld>
            <a:endParaRPr lang="en-US"/>
          </a:p>
        </p:txBody>
      </p:sp>
    </p:spTree>
    <p:extLst>
      <p:ext uri="{BB962C8B-B14F-4D97-AF65-F5344CB8AC3E}">
        <p14:creationId xmlns:p14="http://schemas.microsoft.com/office/powerpoint/2010/main" val="4189888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678E29-57E8-465D-8AB9-4B965F41397B}" type="datetimeFigureOut">
              <a:rPr lang="en-US" smtClean="0"/>
              <a:t>12/23/2018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FF615-64A5-44CE-9D63-B147BA550131}" type="slidenum">
              <a:rPr lang="en-US" smtClean="0"/>
              <a:t>‹#›</a:t>
            </a:fld>
            <a:endParaRPr lang="en-US"/>
          </a:p>
        </p:txBody>
      </p:sp>
    </p:spTree>
    <p:extLst>
      <p:ext uri="{BB962C8B-B14F-4D97-AF65-F5344CB8AC3E}">
        <p14:creationId xmlns:p14="http://schemas.microsoft.com/office/powerpoint/2010/main" val="18791926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678E29-57E8-465D-8AB9-4B965F41397B}" type="datetimeFigureOut">
              <a:rPr lang="en-US" smtClean="0"/>
              <a:t>12/23/2018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FF615-64A5-44CE-9D63-B147BA550131}" type="slidenum">
              <a:rPr lang="en-US" smtClean="0"/>
              <a:t>‹#›</a:t>
            </a:fld>
            <a:endParaRPr lang="en-US"/>
          </a:p>
        </p:txBody>
      </p:sp>
    </p:spTree>
    <p:extLst>
      <p:ext uri="{BB962C8B-B14F-4D97-AF65-F5344CB8AC3E}">
        <p14:creationId xmlns:p14="http://schemas.microsoft.com/office/powerpoint/2010/main" val="15921394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3678E29-57E8-465D-8AB9-4B965F41397B}" type="datetimeFigureOut">
              <a:rPr lang="en-US" smtClean="0"/>
              <a:t>12/23/2018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FF615-64A5-44CE-9D63-B147BA550131}" type="slidenum">
              <a:rPr lang="en-US" smtClean="0"/>
              <a:t>‹#›</a:t>
            </a:fld>
            <a:endParaRPr lang="en-US"/>
          </a:p>
        </p:txBody>
      </p:sp>
    </p:spTree>
    <p:extLst>
      <p:ext uri="{BB962C8B-B14F-4D97-AF65-F5344CB8AC3E}">
        <p14:creationId xmlns:p14="http://schemas.microsoft.com/office/powerpoint/2010/main" val="16979611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678E29-57E8-465D-8AB9-4B965F41397B}" type="datetimeFigureOut">
              <a:rPr lang="en-US" smtClean="0"/>
              <a:t>12/23/2018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9FF615-64A5-44CE-9D63-B147BA550131}" type="slidenum">
              <a:rPr lang="en-US" smtClean="0"/>
              <a:t>‹#›</a:t>
            </a:fld>
            <a:endParaRPr lang="en-US"/>
          </a:p>
        </p:txBody>
      </p:sp>
    </p:spTree>
    <p:extLst>
      <p:ext uri="{BB962C8B-B14F-4D97-AF65-F5344CB8AC3E}">
        <p14:creationId xmlns:p14="http://schemas.microsoft.com/office/powerpoint/2010/main" val="18895233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678E29-57E8-465D-8AB9-4B965F41397B}" type="datetimeFigureOut">
              <a:rPr lang="en-US" smtClean="0"/>
              <a:t>12/23/2018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9FF615-64A5-44CE-9D63-B147BA550131}" type="slidenum">
              <a:rPr lang="en-US" smtClean="0"/>
              <a:t>‹#›</a:t>
            </a:fld>
            <a:endParaRPr lang="en-US"/>
          </a:p>
        </p:txBody>
      </p:sp>
    </p:spTree>
    <p:extLst>
      <p:ext uri="{BB962C8B-B14F-4D97-AF65-F5344CB8AC3E}">
        <p14:creationId xmlns:p14="http://schemas.microsoft.com/office/powerpoint/2010/main" val="23823764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678E29-57E8-465D-8AB9-4B965F41397B}" type="datetimeFigureOut">
              <a:rPr lang="en-US" smtClean="0"/>
              <a:t>12/23/2018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9FF615-64A5-44CE-9D63-B147BA550131}" type="slidenum">
              <a:rPr lang="en-US" smtClean="0"/>
              <a:t>‹#›</a:t>
            </a:fld>
            <a:endParaRPr lang="en-US"/>
          </a:p>
        </p:txBody>
      </p:sp>
    </p:spTree>
    <p:extLst>
      <p:ext uri="{BB962C8B-B14F-4D97-AF65-F5344CB8AC3E}">
        <p14:creationId xmlns:p14="http://schemas.microsoft.com/office/powerpoint/2010/main" val="1697497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678E29-57E8-465D-8AB9-4B965F41397B}" type="datetimeFigureOut">
              <a:rPr lang="en-US" smtClean="0"/>
              <a:t>12/23/2018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9FF615-64A5-44CE-9D63-B147BA550131}" type="slidenum">
              <a:rPr lang="en-US" smtClean="0"/>
              <a:t>‹#›</a:t>
            </a:fld>
            <a:endParaRPr lang="en-US"/>
          </a:p>
        </p:txBody>
      </p:sp>
    </p:spTree>
    <p:extLst>
      <p:ext uri="{BB962C8B-B14F-4D97-AF65-F5344CB8AC3E}">
        <p14:creationId xmlns:p14="http://schemas.microsoft.com/office/powerpoint/2010/main" val="33023663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3678E29-57E8-465D-8AB9-4B965F41397B}" type="datetimeFigureOut">
              <a:rPr lang="en-US" smtClean="0"/>
              <a:t>12/23/2018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9FF615-64A5-44CE-9D63-B147BA550131}" type="slidenum">
              <a:rPr lang="en-US" smtClean="0"/>
              <a:t>‹#›</a:t>
            </a:fld>
            <a:endParaRPr lang="en-US"/>
          </a:p>
        </p:txBody>
      </p:sp>
    </p:spTree>
    <p:extLst>
      <p:ext uri="{BB962C8B-B14F-4D97-AF65-F5344CB8AC3E}">
        <p14:creationId xmlns:p14="http://schemas.microsoft.com/office/powerpoint/2010/main" val="3960537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D599C2-A28D-4600-8ABA-103AC63E63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C2EC05F-0362-47F8-A5F4-BC65E75D26F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5623C7C-3547-425E-82FD-4CC64994F844}"/>
              </a:ext>
            </a:extLst>
          </p:cNvPr>
          <p:cNvSpPr>
            <a:spLocks noGrp="1"/>
          </p:cNvSpPr>
          <p:nvPr>
            <p:ph type="dt" sz="half" idx="10"/>
          </p:nvPr>
        </p:nvSpPr>
        <p:spPr/>
        <p:txBody>
          <a:bodyPr/>
          <a:lstStyle/>
          <a:p>
            <a:fld id="{33678E29-57E8-465D-8AB9-4B965F41397B}" type="datetimeFigureOut">
              <a:rPr lang="en-US" smtClean="0"/>
              <a:t>12/23/2018</a:t>
            </a:fld>
            <a:endParaRPr lang="en-US"/>
          </a:p>
        </p:txBody>
      </p:sp>
      <p:sp>
        <p:nvSpPr>
          <p:cNvPr id="5" name="Footer Placeholder 4">
            <a:extLst>
              <a:ext uri="{FF2B5EF4-FFF2-40B4-BE49-F238E27FC236}">
                <a16:creationId xmlns:a16="http://schemas.microsoft.com/office/drawing/2014/main" xmlns="" id="{C7A73D40-438C-4C5A-AD27-BBB65CF869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FABCED4-01C4-4AE8-B205-46DB004604D2}"/>
              </a:ext>
            </a:extLst>
          </p:cNvPr>
          <p:cNvSpPr>
            <a:spLocks noGrp="1"/>
          </p:cNvSpPr>
          <p:nvPr>
            <p:ph type="sldNum" sz="quarter" idx="12"/>
          </p:nvPr>
        </p:nvSpPr>
        <p:spPr/>
        <p:txBody>
          <a:bodyPr/>
          <a:lstStyle/>
          <a:p>
            <a:fld id="{3E9FF615-64A5-44CE-9D63-B147BA550131}" type="slidenum">
              <a:rPr lang="en-US" smtClean="0"/>
              <a:t>‹#›</a:t>
            </a:fld>
            <a:endParaRPr lang="en-US"/>
          </a:p>
        </p:txBody>
      </p:sp>
    </p:spTree>
    <p:extLst>
      <p:ext uri="{BB962C8B-B14F-4D97-AF65-F5344CB8AC3E}">
        <p14:creationId xmlns:p14="http://schemas.microsoft.com/office/powerpoint/2010/main" val="34136400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3678E29-57E8-465D-8AB9-4B965F41397B}" type="datetimeFigureOut">
              <a:rPr lang="en-US" smtClean="0"/>
              <a:t>12/23/2018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9FF615-64A5-44CE-9D63-B147BA550131}" type="slidenum">
              <a:rPr lang="en-US" smtClean="0"/>
              <a:t>‹#›</a:t>
            </a:fld>
            <a:endParaRPr lang="en-US"/>
          </a:p>
        </p:txBody>
      </p:sp>
    </p:spTree>
    <p:extLst>
      <p:ext uri="{BB962C8B-B14F-4D97-AF65-F5344CB8AC3E}">
        <p14:creationId xmlns:p14="http://schemas.microsoft.com/office/powerpoint/2010/main" val="5069391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678E29-57E8-465D-8AB9-4B965F41397B}" type="datetimeFigureOut">
              <a:rPr lang="en-US" smtClean="0"/>
              <a:t>12/23/2018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FF615-64A5-44CE-9D63-B147BA550131}" type="slidenum">
              <a:rPr lang="en-US" smtClean="0"/>
              <a:t>‹#›</a:t>
            </a:fld>
            <a:endParaRPr lang="en-US"/>
          </a:p>
        </p:txBody>
      </p:sp>
    </p:spTree>
    <p:extLst>
      <p:ext uri="{BB962C8B-B14F-4D97-AF65-F5344CB8AC3E}">
        <p14:creationId xmlns:p14="http://schemas.microsoft.com/office/powerpoint/2010/main" val="33064412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678E29-57E8-465D-8AB9-4B965F41397B}" type="datetimeFigureOut">
              <a:rPr lang="en-US" smtClean="0"/>
              <a:t>12/23/2018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9FF615-64A5-44CE-9D63-B147BA550131}" type="slidenum">
              <a:rPr lang="en-US" smtClean="0"/>
              <a:t>‹#›</a:t>
            </a:fld>
            <a:endParaRPr lang="en-US"/>
          </a:p>
        </p:txBody>
      </p:sp>
    </p:spTree>
    <p:extLst>
      <p:ext uri="{BB962C8B-B14F-4D97-AF65-F5344CB8AC3E}">
        <p14:creationId xmlns:p14="http://schemas.microsoft.com/office/powerpoint/2010/main" val="2715149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0F927C-6D43-429D-8CB9-3C28454BCEB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7DBA9039-E960-4609-A016-EF0484ECD6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41E9183B-E8CB-45D9-82A8-1E5547B31F0F}"/>
              </a:ext>
            </a:extLst>
          </p:cNvPr>
          <p:cNvSpPr>
            <a:spLocks noGrp="1"/>
          </p:cNvSpPr>
          <p:nvPr>
            <p:ph type="dt" sz="half" idx="10"/>
          </p:nvPr>
        </p:nvSpPr>
        <p:spPr/>
        <p:txBody>
          <a:bodyPr/>
          <a:lstStyle/>
          <a:p>
            <a:fld id="{33678E29-57E8-465D-8AB9-4B965F41397B}" type="datetimeFigureOut">
              <a:rPr lang="en-US" smtClean="0"/>
              <a:t>12/23/2018</a:t>
            </a:fld>
            <a:endParaRPr lang="en-US"/>
          </a:p>
        </p:txBody>
      </p:sp>
      <p:sp>
        <p:nvSpPr>
          <p:cNvPr id="5" name="Footer Placeholder 4">
            <a:extLst>
              <a:ext uri="{FF2B5EF4-FFF2-40B4-BE49-F238E27FC236}">
                <a16:creationId xmlns:a16="http://schemas.microsoft.com/office/drawing/2014/main" xmlns="" id="{8C3B6810-4C07-44A5-A221-DA96E9DDE6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05E2DD1-BEE7-45E6-808A-47BECFE42D8F}"/>
              </a:ext>
            </a:extLst>
          </p:cNvPr>
          <p:cNvSpPr>
            <a:spLocks noGrp="1"/>
          </p:cNvSpPr>
          <p:nvPr>
            <p:ph type="sldNum" sz="quarter" idx="12"/>
          </p:nvPr>
        </p:nvSpPr>
        <p:spPr/>
        <p:txBody>
          <a:bodyPr/>
          <a:lstStyle/>
          <a:p>
            <a:fld id="{3E9FF615-64A5-44CE-9D63-B147BA550131}" type="slidenum">
              <a:rPr lang="en-US" smtClean="0"/>
              <a:t>‹#›</a:t>
            </a:fld>
            <a:endParaRPr lang="en-US"/>
          </a:p>
        </p:txBody>
      </p:sp>
    </p:spTree>
    <p:extLst>
      <p:ext uri="{BB962C8B-B14F-4D97-AF65-F5344CB8AC3E}">
        <p14:creationId xmlns:p14="http://schemas.microsoft.com/office/powerpoint/2010/main" val="2854183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FAC338-0B0A-4397-8DDE-1EF75B9885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3CFE985-C7A5-4D07-915A-AB1E7C5F7FC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00BD341A-46CD-4EF7-A896-F7DDF339908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F3736848-05F3-4720-B5A3-A7CDCE5349E8}"/>
              </a:ext>
            </a:extLst>
          </p:cNvPr>
          <p:cNvSpPr>
            <a:spLocks noGrp="1"/>
          </p:cNvSpPr>
          <p:nvPr>
            <p:ph type="dt" sz="half" idx="10"/>
          </p:nvPr>
        </p:nvSpPr>
        <p:spPr/>
        <p:txBody>
          <a:bodyPr/>
          <a:lstStyle/>
          <a:p>
            <a:fld id="{33678E29-57E8-465D-8AB9-4B965F41397B}" type="datetimeFigureOut">
              <a:rPr lang="en-US" smtClean="0"/>
              <a:t>12/23/2018</a:t>
            </a:fld>
            <a:endParaRPr lang="en-US"/>
          </a:p>
        </p:txBody>
      </p:sp>
      <p:sp>
        <p:nvSpPr>
          <p:cNvPr id="6" name="Footer Placeholder 5">
            <a:extLst>
              <a:ext uri="{FF2B5EF4-FFF2-40B4-BE49-F238E27FC236}">
                <a16:creationId xmlns:a16="http://schemas.microsoft.com/office/drawing/2014/main" xmlns="" id="{81D1DC1D-5691-45EA-B320-188E2CA0F1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20BE8B5-1D6E-448B-ACA1-DDE53D43C1F1}"/>
              </a:ext>
            </a:extLst>
          </p:cNvPr>
          <p:cNvSpPr>
            <a:spLocks noGrp="1"/>
          </p:cNvSpPr>
          <p:nvPr>
            <p:ph type="sldNum" sz="quarter" idx="12"/>
          </p:nvPr>
        </p:nvSpPr>
        <p:spPr/>
        <p:txBody>
          <a:bodyPr/>
          <a:lstStyle/>
          <a:p>
            <a:fld id="{3E9FF615-64A5-44CE-9D63-B147BA550131}" type="slidenum">
              <a:rPr lang="en-US" smtClean="0"/>
              <a:t>‹#›</a:t>
            </a:fld>
            <a:endParaRPr lang="en-US"/>
          </a:p>
        </p:txBody>
      </p:sp>
    </p:spTree>
    <p:extLst>
      <p:ext uri="{BB962C8B-B14F-4D97-AF65-F5344CB8AC3E}">
        <p14:creationId xmlns:p14="http://schemas.microsoft.com/office/powerpoint/2010/main" val="2766086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4CD391-5FD4-4E7A-9BCE-9808B26ED55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BB1FC5CB-8F6C-43B7-98C6-3B735B7D7A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BC52F545-57C9-494A-8E16-42E3E4E2197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422489AE-5E00-404D-B587-A4D7369D02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5133E2F9-AA44-4C58-9C32-6735FCD71BA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33D362E5-78C6-46E4-9137-47D46A32BF3D}"/>
              </a:ext>
            </a:extLst>
          </p:cNvPr>
          <p:cNvSpPr>
            <a:spLocks noGrp="1"/>
          </p:cNvSpPr>
          <p:nvPr>
            <p:ph type="dt" sz="half" idx="10"/>
          </p:nvPr>
        </p:nvSpPr>
        <p:spPr/>
        <p:txBody>
          <a:bodyPr/>
          <a:lstStyle/>
          <a:p>
            <a:fld id="{33678E29-57E8-465D-8AB9-4B965F41397B}" type="datetimeFigureOut">
              <a:rPr lang="en-US" smtClean="0"/>
              <a:t>12/23/2018</a:t>
            </a:fld>
            <a:endParaRPr lang="en-US"/>
          </a:p>
        </p:txBody>
      </p:sp>
      <p:sp>
        <p:nvSpPr>
          <p:cNvPr id="8" name="Footer Placeholder 7">
            <a:extLst>
              <a:ext uri="{FF2B5EF4-FFF2-40B4-BE49-F238E27FC236}">
                <a16:creationId xmlns:a16="http://schemas.microsoft.com/office/drawing/2014/main" xmlns="" id="{830CBCB1-7429-4D98-8CBA-20B20C6B5E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AFB364E4-9CF9-4078-9B1D-0C6C8C15511B}"/>
              </a:ext>
            </a:extLst>
          </p:cNvPr>
          <p:cNvSpPr>
            <a:spLocks noGrp="1"/>
          </p:cNvSpPr>
          <p:nvPr>
            <p:ph type="sldNum" sz="quarter" idx="12"/>
          </p:nvPr>
        </p:nvSpPr>
        <p:spPr/>
        <p:txBody>
          <a:bodyPr/>
          <a:lstStyle/>
          <a:p>
            <a:fld id="{3E9FF615-64A5-44CE-9D63-B147BA550131}" type="slidenum">
              <a:rPr lang="en-US" smtClean="0"/>
              <a:t>‹#›</a:t>
            </a:fld>
            <a:endParaRPr lang="en-US"/>
          </a:p>
        </p:txBody>
      </p:sp>
    </p:spTree>
    <p:extLst>
      <p:ext uri="{BB962C8B-B14F-4D97-AF65-F5344CB8AC3E}">
        <p14:creationId xmlns:p14="http://schemas.microsoft.com/office/powerpoint/2010/main" val="365677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B36C52-8A5D-4CD2-A1EC-B565666113A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488C6611-0577-4D21-9D24-59721C5E8C74}"/>
              </a:ext>
            </a:extLst>
          </p:cNvPr>
          <p:cNvSpPr>
            <a:spLocks noGrp="1"/>
          </p:cNvSpPr>
          <p:nvPr>
            <p:ph type="dt" sz="half" idx="10"/>
          </p:nvPr>
        </p:nvSpPr>
        <p:spPr/>
        <p:txBody>
          <a:bodyPr/>
          <a:lstStyle/>
          <a:p>
            <a:fld id="{33678E29-57E8-465D-8AB9-4B965F41397B}" type="datetimeFigureOut">
              <a:rPr lang="en-US" smtClean="0"/>
              <a:t>12/23/2018</a:t>
            </a:fld>
            <a:endParaRPr lang="en-US"/>
          </a:p>
        </p:txBody>
      </p:sp>
      <p:sp>
        <p:nvSpPr>
          <p:cNvPr id="4" name="Footer Placeholder 3">
            <a:extLst>
              <a:ext uri="{FF2B5EF4-FFF2-40B4-BE49-F238E27FC236}">
                <a16:creationId xmlns:a16="http://schemas.microsoft.com/office/drawing/2014/main" xmlns="" id="{0EF872C3-3496-4C7A-B1AD-33FBC28B399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23B3E832-F56C-4BDE-9D19-BB3796912B1B}"/>
              </a:ext>
            </a:extLst>
          </p:cNvPr>
          <p:cNvSpPr>
            <a:spLocks noGrp="1"/>
          </p:cNvSpPr>
          <p:nvPr>
            <p:ph type="sldNum" sz="quarter" idx="12"/>
          </p:nvPr>
        </p:nvSpPr>
        <p:spPr/>
        <p:txBody>
          <a:bodyPr/>
          <a:lstStyle/>
          <a:p>
            <a:fld id="{3E9FF615-64A5-44CE-9D63-B147BA550131}" type="slidenum">
              <a:rPr lang="en-US" smtClean="0"/>
              <a:t>‹#›</a:t>
            </a:fld>
            <a:endParaRPr lang="en-US"/>
          </a:p>
        </p:txBody>
      </p:sp>
    </p:spTree>
    <p:extLst>
      <p:ext uri="{BB962C8B-B14F-4D97-AF65-F5344CB8AC3E}">
        <p14:creationId xmlns:p14="http://schemas.microsoft.com/office/powerpoint/2010/main" val="2628944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9BC7EE07-AAF9-45CD-BDF6-4E975EF8E07D}"/>
              </a:ext>
            </a:extLst>
          </p:cNvPr>
          <p:cNvSpPr>
            <a:spLocks noGrp="1"/>
          </p:cNvSpPr>
          <p:nvPr>
            <p:ph type="dt" sz="half" idx="10"/>
          </p:nvPr>
        </p:nvSpPr>
        <p:spPr/>
        <p:txBody>
          <a:bodyPr/>
          <a:lstStyle/>
          <a:p>
            <a:fld id="{33678E29-57E8-465D-8AB9-4B965F41397B}" type="datetimeFigureOut">
              <a:rPr lang="en-US" smtClean="0"/>
              <a:t>12/23/2018</a:t>
            </a:fld>
            <a:endParaRPr lang="en-US"/>
          </a:p>
        </p:txBody>
      </p:sp>
      <p:sp>
        <p:nvSpPr>
          <p:cNvPr id="3" name="Footer Placeholder 2">
            <a:extLst>
              <a:ext uri="{FF2B5EF4-FFF2-40B4-BE49-F238E27FC236}">
                <a16:creationId xmlns:a16="http://schemas.microsoft.com/office/drawing/2014/main" xmlns="" id="{ABD1B483-5F79-4FD7-9285-AD6250ABFB5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2261E874-28B1-4C51-A232-97246DCDD991}"/>
              </a:ext>
            </a:extLst>
          </p:cNvPr>
          <p:cNvSpPr>
            <a:spLocks noGrp="1"/>
          </p:cNvSpPr>
          <p:nvPr>
            <p:ph type="sldNum" sz="quarter" idx="12"/>
          </p:nvPr>
        </p:nvSpPr>
        <p:spPr/>
        <p:txBody>
          <a:bodyPr/>
          <a:lstStyle/>
          <a:p>
            <a:fld id="{3E9FF615-64A5-44CE-9D63-B147BA550131}" type="slidenum">
              <a:rPr lang="en-US" smtClean="0"/>
              <a:t>‹#›</a:t>
            </a:fld>
            <a:endParaRPr lang="en-US"/>
          </a:p>
        </p:txBody>
      </p:sp>
    </p:spTree>
    <p:extLst>
      <p:ext uri="{BB962C8B-B14F-4D97-AF65-F5344CB8AC3E}">
        <p14:creationId xmlns:p14="http://schemas.microsoft.com/office/powerpoint/2010/main" val="894153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CEF8A2C-086F-40D9-ACEC-FA17D23170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DFF997CF-EDBD-48C5-86CD-ADAE72E7F3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95E83037-A85F-45B3-B6E4-C5F5DBFAEC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FC0BFCAF-5479-442A-8D46-684E1FBCF89F}"/>
              </a:ext>
            </a:extLst>
          </p:cNvPr>
          <p:cNvSpPr>
            <a:spLocks noGrp="1"/>
          </p:cNvSpPr>
          <p:nvPr>
            <p:ph type="dt" sz="half" idx="10"/>
          </p:nvPr>
        </p:nvSpPr>
        <p:spPr/>
        <p:txBody>
          <a:bodyPr/>
          <a:lstStyle/>
          <a:p>
            <a:fld id="{33678E29-57E8-465D-8AB9-4B965F41397B}" type="datetimeFigureOut">
              <a:rPr lang="en-US" smtClean="0"/>
              <a:t>12/23/2018</a:t>
            </a:fld>
            <a:endParaRPr lang="en-US"/>
          </a:p>
        </p:txBody>
      </p:sp>
      <p:sp>
        <p:nvSpPr>
          <p:cNvPr id="6" name="Footer Placeholder 5">
            <a:extLst>
              <a:ext uri="{FF2B5EF4-FFF2-40B4-BE49-F238E27FC236}">
                <a16:creationId xmlns:a16="http://schemas.microsoft.com/office/drawing/2014/main" xmlns="" id="{59B8C293-A68A-4E86-BC5D-60D8138B19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75C4E0E-AB3F-4462-A24B-7F896B70B626}"/>
              </a:ext>
            </a:extLst>
          </p:cNvPr>
          <p:cNvSpPr>
            <a:spLocks noGrp="1"/>
          </p:cNvSpPr>
          <p:nvPr>
            <p:ph type="sldNum" sz="quarter" idx="12"/>
          </p:nvPr>
        </p:nvSpPr>
        <p:spPr/>
        <p:txBody>
          <a:bodyPr/>
          <a:lstStyle/>
          <a:p>
            <a:fld id="{3E9FF615-64A5-44CE-9D63-B147BA550131}" type="slidenum">
              <a:rPr lang="en-US" smtClean="0"/>
              <a:t>‹#›</a:t>
            </a:fld>
            <a:endParaRPr lang="en-US"/>
          </a:p>
        </p:txBody>
      </p:sp>
    </p:spTree>
    <p:extLst>
      <p:ext uri="{BB962C8B-B14F-4D97-AF65-F5344CB8AC3E}">
        <p14:creationId xmlns:p14="http://schemas.microsoft.com/office/powerpoint/2010/main" val="713234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A02924-487B-42EF-9890-77E1F7B4BB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D0AA9317-E885-4452-AF7D-8421BC82B7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9245A413-C884-4783-9809-37821B8C21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124FFCC3-7281-4C94-89DC-F0C8049A6D18}"/>
              </a:ext>
            </a:extLst>
          </p:cNvPr>
          <p:cNvSpPr>
            <a:spLocks noGrp="1"/>
          </p:cNvSpPr>
          <p:nvPr>
            <p:ph type="dt" sz="half" idx="10"/>
          </p:nvPr>
        </p:nvSpPr>
        <p:spPr/>
        <p:txBody>
          <a:bodyPr/>
          <a:lstStyle/>
          <a:p>
            <a:fld id="{33678E29-57E8-465D-8AB9-4B965F41397B}" type="datetimeFigureOut">
              <a:rPr lang="en-US" smtClean="0"/>
              <a:t>12/23/2018</a:t>
            </a:fld>
            <a:endParaRPr lang="en-US"/>
          </a:p>
        </p:txBody>
      </p:sp>
      <p:sp>
        <p:nvSpPr>
          <p:cNvPr id="6" name="Footer Placeholder 5">
            <a:extLst>
              <a:ext uri="{FF2B5EF4-FFF2-40B4-BE49-F238E27FC236}">
                <a16:creationId xmlns:a16="http://schemas.microsoft.com/office/drawing/2014/main" xmlns="" id="{7546B60E-778F-4E3A-9572-5AF180849E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6F7D952-2252-47EF-894D-DD975B540FB5}"/>
              </a:ext>
            </a:extLst>
          </p:cNvPr>
          <p:cNvSpPr>
            <a:spLocks noGrp="1"/>
          </p:cNvSpPr>
          <p:nvPr>
            <p:ph type="sldNum" sz="quarter" idx="12"/>
          </p:nvPr>
        </p:nvSpPr>
        <p:spPr/>
        <p:txBody>
          <a:bodyPr/>
          <a:lstStyle/>
          <a:p>
            <a:fld id="{3E9FF615-64A5-44CE-9D63-B147BA550131}" type="slidenum">
              <a:rPr lang="en-US" smtClean="0"/>
              <a:t>‹#›</a:t>
            </a:fld>
            <a:endParaRPr lang="en-US"/>
          </a:p>
        </p:txBody>
      </p:sp>
    </p:spTree>
    <p:extLst>
      <p:ext uri="{BB962C8B-B14F-4D97-AF65-F5344CB8AC3E}">
        <p14:creationId xmlns:p14="http://schemas.microsoft.com/office/powerpoint/2010/main" val="2535399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8F100B9A-67A4-4EBF-ABDB-E446377B6A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414C138C-DF57-463D-9093-4330094B2C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070377D-FF63-481A-A200-B9BDDF7E28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678E29-57E8-465D-8AB9-4B965F41397B}" type="datetimeFigureOut">
              <a:rPr lang="en-US" smtClean="0"/>
              <a:t>12/23/2018</a:t>
            </a:fld>
            <a:endParaRPr lang="en-US"/>
          </a:p>
        </p:txBody>
      </p:sp>
      <p:sp>
        <p:nvSpPr>
          <p:cNvPr id="5" name="Footer Placeholder 4">
            <a:extLst>
              <a:ext uri="{FF2B5EF4-FFF2-40B4-BE49-F238E27FC236}">
                <a16:creationId xmlns:a16="http://schemas.microsoft.com/office/drawing/2014/main" xmlns="" id="{C8C1D68C-FC4B-4A1C-8613-789C643289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F632A399-B183-466E-AB29-6E791C1B42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9FF615-64A5-44CE-9D63-B147BA550131}" type="slidenum">
              <a:rPr lang="en-US" smtClean="0"/>
              <a:t>‹#›</a:t>
            </a:fld>
            <a:endParaRPr lang="en-US"/>
          </a:p>
        </p:txBody>
      </p:sp>
    </p:spTree>
    <p:extLst>
      <p:ext uri="{BB962C8B-B14F-4D97-AF65-F5344CB8AC3E}">
        <p14:creationId xmlns:p14="http://schemas.microsoft.com/office/powerpoint/2010/main" val="3839231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678E29-57E8-465D-8AB9-4B965F41397B}" type="datetimeFigureOut">
              <a:rPr lang="en-US" smtClean="0"/>
              <a:t>12/23/2018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9FF615-64A5-44CE-9D63-B147BA550131}" type="slidenum">
              <a:rPr lang="en-US" smtClean="0"/>
              <a:t>‹#›</a:t>
            </a:fld>
            <a:endParaRPr lang="en-US"/>
          </a:p>
        </p:txBody>
      </p:sp>
    </p:spTree>
    <p:extLst>
      <p:ext uri="{BB962C8B-B14F-4D97-AF65-F5344CB8AC3E}">
        <p14:creationId xmlns:p14="http://schemas.microsoft.com/office/powerpoint/2010/main" val="194508428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8AE067-8BCA-4118-BDF8-A1AB7F286F58}"/>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xmlns="" id="{ABF4D4CB-9AFB-4C0A-B2E7-34C301FB5E9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508207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3417F7-2545-4C5C-9102-B95F3523B3BD}"/>
              </a:ext>
            </a:extLst>
          </p:cNvPr>
          <p:cNvSpPr>
            <a:spLocks noGrp="1"/>
          </p:cNvSpPr>
          <p:nvPr>
            <p:ph type="title"/>
          </p:nvPr>
        </p:nvSpPr>
        <p:spPr>
          <a:xfrm>
            <a:off x="838200" y="365125"/>
            <a:ext cx="10515600" cy="1170712"/>
          </a:xfrm>
        </p:spPr>
        <p:txBody>
          <a:bodyPr>
            <a:normAutofit/>
          </a:bodyPr>
          <a:lstStyle/>
          <a:p>
            <a:pPr algn="ctr"/>
            <a:r>
              <a:rPr lang="en-US" sz="3600" dirty="0"/>
              <a:t>The precious and magnificent promises of God-</a:t>
            </a:r>
            <a:br>
              <a:rPr lang="en-US" sz="3600" dirty="0"/>
            </a:br>
            <a:r>
              <a:rPr lang="en-US" sz="3600" dirty="0"/>
              <a:t>His unconditional promises:</a:t>
            </a:r>
          </a:p>
        </p:txBody>
      </p:sp>
      <p:sp>
        <p:nvSpPr>
          <p:cNvPr id="3" name="Content Placeholder 2">
            <a:extLst>
              <a:ext uri="{FF2B5EF4-FFF2-40B4-BE49-F238E27FC236}">
                <a16:creationId xmlns:a16="http://schemas.microsoft.com/office/drawing/2014/main" xmlns="" id="{80EC086F-CD91-4741-9C35-3DBE4CBBF140}"/>
              </a:ext>
            </a:extLst>
          </p:cNvPr>
          <p:cNvSpPr>
            <a:spLocks noGrp="1"/>
          </p:cNvSpPr>
          <p:nvPr>
            <p:ph idx="1"/>
          </p:nvPr>
        </p:nvSpPr>
        <p:spPr>
          <a:xfrm>
            <a:off x="838200" y="1686756"/>
            <a:ext cx="10515600" cy="5171243"/>
          </a:xfrm>
        </p:spPr>
        <p:txBody>
          <a:bodyPr>
            <a:normAutofit/>
          </a:bodyPr>
          <a:lstStyle/>
          <a:p>
            <a:pPr marL="0" indent="0" algn="ctr">
              <a:buNone/>
            </a:pPr>
            <a:r>
              <a:rPr lang="en-US" sz="3200" dirty="0"/>
              <a:t>There will not be another universal flood</a:t>
            </a:r>
          </a:p>
          <a:p>
            <a:pPr marL="0" indent="0" algn="ctr">
              <a:buNone/>
            </a:pPr>
            <a:r>
              <a:rPr lang="en-US" sz="3200" dirty="0">
                <a:solidFill>
                  <a:srgbClr val="FF0000"/>
                </a:solidFill>
              </a:rPr>
              <a:t>Genesis 9:13-15</a:t>
            </a:r>
          </a:p>
          <a:p>
            <a:pPr marL="0" indent="0" algn="ctr">
              <a:buNone/>
            </a:pPr>
            <a:r>
              <a:rPr lang="en-US" sz="3200" dirty="0"/>
              <a:t>13 I set My bow in the cloud, and it shall be for a sign of a covenant between Me and the earth. 14 "It shall come about, when I bring a cloud over the earth, that the bow will be seen in the cloud, 15 and I will remember My covenant, which is between Me and you and every living creature of all flesh; and never again shall the water become a flood to destroy all flesh.</a:t>
            </a:r>
          </a:p>
          <a:p>
            <a:pPr marL="0" indent="0" algn="ctr">
              <a:buNone/>
            </a:pPr>
            <a:endParaRPr lang="en-US" sz="3200" dirty="0"/>
          </a:p>
        </p:txBody>
      </p:sp>
    </p:spTree>
    <p:extLst>
      <p:ext uri="{BB962C8B-B14F-4D97-AF65-F5344CB8AC3E}">
        <p14:creationId xmlns:p14="http://schemas.microsoft.com/office/powerpoint/2010/main" val="3087972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3417F7-2545-4C5C-9102-B95F3523B3BD}"/>
              </a:ext>
            </a:extLst>
          </p:cNvPr>
          <p:cNvSpPr>
            <a:spLocks noGrp="1"/>
          </p:cNvSpPr>
          <p:nvPr>
            <p:ph type="title"/>
          </p:nvPr>
        </p:nvSpPr>
        <p:spPr>
          <a:xfrm>
            <a:off x="838200" y="365125"/>
            <a:ext cx="10515600" cy="1170712"/>
          </a:xfrm>
        </p:spPr>
        <p:txBody>
          <a:bodyPr>
            <a:normAutofit/>
          </a:bodyPr>
          <a:lstStyle/>
          <a:p>
            <a:pPr algn="ctr"/>
            <a:r>
              <a:rPr lang="en-US" sz="3600" dirty="0"/>
              <a:t>The precious and magnificent promises of God-</a:t>
            </a:r>
            <a:br>
              <a:rPr lang="en-US" sz="3600" dirty="0"/>
            </a:br>
            <a:r>
              <a:rPr lang="en-US" sz="3600" dirty="0"/>
              <a:t>His unconditional promises:</a:t>
            </a:r>
          </a:p>
        </p:txBody>
      </p:sp>
      <p:sp>
        <p:nvSpPr>
          <p:cNvPr id="3" name="Content Placeholder 2">
            <a:extLst>
              <a:ext uri="{FF2B5EF4-FFF2-40B4-BE49-F238E27FC236}">
                <a16:creationId xmlns:a16="http://schemas.microsoft.com/office/drawing/2014/main" xmlns="" id="{80EC086F-CD91-4741-9C35-3DBE4CBBF140}"/>
              </a:ext>
            </a:extLst>
          </p:cNvPr>
          <p:cNvSpPr>
            <a:spLocks noGrp="1"/>
          </p:cNvSpPr>
          <p:nvPr>
            <p:ph idx="1"/>
          </p:nvPr>
        </p:nvSpPr>
        <p:spPr>
          <a:xfrm>
            <a:off x="838200" y="1686756"/>
            <a:ext cx="10515600" cy="5171243"/>
          </a:xfrm>
        </p:spPr>
        <p:txBody>
          <a:bodyPr>
            <a:normAutofit/>
          </a:bodyPr>
          <a:lstStyle/>
          <a:p>
            <a:pPr marL="0" indent="0" algn="ctr">
              <a:buNone/>
            </a:pPr>
            <a:r>
              <a:rPr lang="en-US" sz="3200" dirty="0"/>
              <a:t>Death is appointed for all people</a:t>
            </a:r>
          </a:p>
          <a:p>
            <a:pPr marL="0" indent="0" algn="ctr">
              <a:buNone/>
            </a:pPr>
            <a:r>
              <a:rPr lang="en-US" sz="3200" dirty="0">
                <a:solidFill>
                  <a:srgbClr val="FF0000"/>
                </a:solidFill>
              </a:rPr>
              <a:t>Hebrews 9:27</a:t>
            </a:r>
          </a:p>
          <a:p>
            <a:pPr marL="0" indent="0" algn="ctr">
              <a:buNone/>
            </a:pPr>
            <a:r>
              <a:rPr lang="en-US" sz="3200" dirty="0"/>
              <a:t>27 And inasmuch as it is appointed for men to die once and after this comes judgment,</a:t>
            </a:r>
          </a:p>
          <a:p>
            <a:pPr marL="0" indent="0" algn="ctr">
              <a:buNone/>
            </a:pPr>
            <a:endParaRPr lang="en-US" sz="3200" dirty="0"/>
          </a:p>
        </p:txBody>
      </p:sp>
    </p:spTree>
    <p:extLst>
      <p:ext uri="{BB962C8B-B14F-4D97-AF65-F5344CB8AC3E}">
        <p14:creationId xmlns:p14="http://schemas.microsoft.com/office/powerpoint/2010/main" val="1427138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3417F7-2545-4C5C-9102-B95F3523B3BD}"/>
              </a:ext>
            </a:extLst>
          </p:cNvPr>
          <p:cNvSpPr>
            <a:spLocks noGrp="1"/>
          </p:cNvSpPr>
          <p:nvPr>
            <p:ph type="title"/>
          </p:nvPr>
        </p:nvSpPr>
        <p:spPr>
          <a:xfrm>
            <a:off x="838200" y="365125"/>
            <a:ext cx="10515600" cy="1170712"/>
          </a:xfrm>
        </p:spPr>
        <p:txBody>
          <a:bodyPr>
            <a:normAutofit/>
          </a:bodyPr>
          <a:lstStyle/>
          <a:p>
            <a:pPr algn="ctr"/>
            <a:r>
              <a:rPr lang="en-US" sz="3600" dirty="0"/>
              <a:t>The precious and magnificent promises of God-</a:t>
            </a:r>
            <a:br>
              <a:rPr lang="en-US" sz="3600" dirty="0"/>
            </a:br>
            <a:r>
              <a:rPr lang="en-US" sz="3600" dirty="0"/>
              <a:t>His unconditional promises:</a:t>
            </a:r>
          </a:p>
        </p:txBody>
      </p:sp>
      <p:sp>
        <p:nvSpPr>
          <p:cNvPr id="3" name="Content Placeholder 2">
            <a:extLst>
              <a:ext uri="{FF2B5EF4-FFF2-40B4-BE49-F238E27FC236}">
                <a16:creationId xmlns:a16="http://schemas.microsoft.com/office/drawing/2014/main" xmlns="" id="{80EC086F-CD91-4741-9C35-3DBE4CBBF140}"/>
              </a:ext>
            </a:extLst>
          </p:cNvPr>
          <p:cNvSpPr>
            <a:spLocks noGrp="1"/>
          </p:cNvSpPr>
          <p:nvPr>
            <p:ph idx="1"/>
          </p:nvPr>
        </p:nvSpPr>
        <p:spPr>
          <a:xfrm>
            <a:off x="838200" y="1686756"/>
            <a:ext cx="10515600" cy="5171243"/>
          </a:xfrm>
        </p:spPr>
        <p:txBody>
          <a:bodyPr>
            <a:normAutofit/>
          </a:bodyPr>
          <a:lstStyle/>
          <a:p>
            <a:pPr marL="0" indent="0" algn="ctr">
              <a:buNone/>
            </a:pPr>
            <a:r>
              <a:rPr lang="en-US" sz="3200" dirty="0"/>
              <a:t>All will be raised from the dead</a:t>
            </a:r>
          </a:p>
          <a:p>
            <a:pPr marL="0" indent="0" algn="ctr">
              <a:buNone/>
            </a:pPr>
            <a:r>
              <a:rPr lang="en-US" sz="3200" dirty="0">
                <a:solidFill>
                  <a:srgbClr val="FF0000"/>
                </a:solidFill>
              </a:rPr>
              <a:t>John 5:28-29</a:t>
            </a:r>
          </a:p>
          <a:p>
            <a:pPr marL="0" indent="0" algn="ctr">
              <a:buNone/>
            </a:pPr>
            <a:r>
              <a:rPr lang="en-US" sz="3200" dirty="0"/>
              <a:t> 28 "Do not marvel at this; for an hour is coming, in which all who are in the tombs will hear His voice,  29 and will come forth; those who did the good deeds to a resurrection of life, those who committed the evil deeds to a resurrection of judgment.  </a:t>
            </a:r>
          </a:p>
          <a:p>
            <a:pPr marL="0" indent="0" algn="ctr">
              <a:buNone/>
            </a:pPr>
            <a:endParaRPr lang="en-US" sz="3200" dirty="0"/>
          </a:p>
        </p:txBody>
      </p:sp>
    </p:spTree>
    <p:extLst>
      <p:ext uri="{BB962C8B-B14F-4D97-AF65-F5344CB8AC3E}">
        <p14:creationId xmlns:p14="http://schemas.microsoft.com/office/powerpoint/2010/main" val="1603863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3417F7-2545-4C5C-9102-B95F3523B3BD}"/>
              </a:ext>
            </a:extLst>
          </p:cNvPr>
          <p:cNvSpPr>
            <a:spLocks noGrp="1"/>
          </p:cNvSpPr>
          <p:nvPr>
            <p:ph type="title"/>
          </p:nvPr>
        </p:nvSpPr>
        <p:spPr>
          <a:xfrm>
            <a:off x="838200" y="365125"/>
            <a:ext cx="10515600" cy="1170712"/>
          </a:xfrm>
        </p:spPr>
        <p:txBody>
          <a:bodyPr>
            <a:normAutofit/>
          </a:bodyPr>
          <a:lstStyle/>
          <a:p>
            <a:pPr algn="ctr"/>
            <a:r>
              <a:rPr lang="en-US" sz="3600" dirty="0"/>
              <a:t>The precious and magnificent promises of God-</a:t>
            </a:r>
            <a:br>
              <a:rPr lang="en-US" sz="3600" dirty="0"/>
            </a:br>
            <a:r>
              <a:rPr lang="en-US" sz="3600" dirty="0"/>
              <a:t>His unconditional promises:</a:t>
            </a:r>
          </a:p>
        </p:txBody>
      </p:sp>
      <p:sp>
        <p:nvSpPr>
          <p:cNvPr id="3" name="Content Placeholder 2">
            <a:extLst>
              <a:ext uri="{FF2B5EF4-FFF2-40B4-BE49-F238E27FC236}">
                <a16:creationId xmlns:a16="http://schemas.microsoft.com/office/drawing/2014/main" xmlns="" id="{80EC086F-CD91-4741-9C35-3DBE4CBBF140}"/>
              </a:ext>
            </a:extLst>
          </p:cNvPr>
          <p:cNvSpPr>
            <a:spLocks noGrp="1"/>
          </p:cNvSpPr>
          <p:nvPr>
            <p:ph idx="1"/>
          </p:nvPr>
        </p:nvSpPr>
        <p:spPr>
          <a:xfrm>
            <a:off x="838200" y="1686756"/>
            <a:ext cx="10515600" cy="5171243"/>
          </a:xfrm>
        </p:spPr>
        <p:txBody>
          <a:bodyPr>
            <a:normAutofit/>
          </a:bodyPr>
          <a:lstStyle/>
          <a:p>
            <a:pPr marL="0" indent="0" algn="ctr">
              <a:buNone/>
            </a:pPr>
            <a:r>
              <a:rPr lang="en-US" sz="3200" dirty="0"/>
              <a:t>The destruction of this world</a:t>
            </a:r>
          </a:p>
          <a:p>
            <a:pPr marL="0" indent="0" algn="ctr">
              <a:buNone/>
            </a:pPr>
            <a:r>
              <a:rPr lang="en-US" sz="3200" dirty="0">
                <a:solidFill>
                  <a:srgbClr val="FF0000"/>
                </a:solidFill>
              </a:rPr>
              <a:t>2 Peter 3:10</a:t>
            </a:r>
          </a:p>
          <a:p>
            <a:pPr marL="0" indent="0" algn="ctr">
              <a:buNone/>
            </a:pPr>
            <a:r>
              <a:rPr lang="en-US" sz="3200" dirty="0"/>
              <a:t>10 But the day of the Lord will come like a thief, in which the heavens will pass away with a roar and the elements will be destroyed with intense heat, and the earth and its works will be burned up.</a:t>
            </a:r>
          </a:p>
          <a:p>
            <a:pPr marL="0" indent="0" algn="ctr">
              <a:buNone/>
            </a:pPr>
            <a:endParaRPr lang="en-US" sz="3200" dirty="0"/>
          </a:p>
        </p:txBody>
      </p:sp>
    </p:spTree>
    <p:extLst>
      <p:ext uri="{BB962C8B-B14F-4D97-AF65-F5344CB8AC3E}">
        <p14:creationId xmlns:p14="http://schemas.microsoft.com/office/powerpoint/2010/main" val="3785949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3417F7-2545-4C5C-9102-B95F3523B3BD}"/>
              </a:ext>
            </a:extLst>
          </p:cNvPr>
          <p:cNvSpPr>
            <a:spLocks noGrp="1"/>
          </p:cNvSpPr>
          <p:nvPr>
            <p:ph type="title"/>
          </p:nvPr>
        </p:nvSpPr>
        <p:spPr>
          <a:xfrm>
            <a:off x="838200" y="365125"/>
            <a:ext cx="10515600" cy="1170712"/>
          </a:xfrm>
        </p:spPr>
        <p:txBody>
          <a:bodyPr>
            <a:normAutofit/>
          </a:bodyPr>
          <a:lstStyle/>
          <a:p>
            <a:pPr algn="ctr"/>
            <a:r>
              <a:rPr lang="en-US" sz="3600" dirty="0"/>
              <a:t>The precious and magnificent promises of God-</a:t>
            </a:r>
            <a:br>
              <a:rPr lang="en-US" sz="3600" dirty="0"/>
            </a:br>
            <a:r>
              <a:rPr lang="en-US" sz="3600" dirty="0"/>
              <a:t>His unconditional promises:</a:t>
            </a:r>
          </a:p>
        </p:txBody>
      </p:sp>
      <p:sp>
        <p:nvSpPr>
          <p:cNvPr id="3" name="Content Placeholder 2">
            <a:extLst>
              <a:ext uri="{FF2B5EF4-FFF2-40B4-BE49-F238E27FC236}">
                <a16:creationId xmlns:a16="http://schemas.microsoft.com/office/drawing/2014/main" xmlns="" id="{80EC086F-CD91-4741-9C35-3DBE4CBBF140}"/>
              </a:ext>
            </a:extLst>
          </p:cNvPr>
          <p:cNvSpPr>
            <a:spLocks noGrp="1"/>
          </p:cNvSpPr>
          <p:nvPr>
            <p:ph idx="1"/>
          </p:nvPr>
        </p:nvSpPr>
        <p:spPr>
          <a:xfrm>
            <a:off x="838200" y="1686756"/>
            <a:ext cx="10515600" cy="5171243"/>
          </a:xfrm>
        </p:spPr>
        <p:txBody>
          <a:bodyPr>
            <a:normAutofit/>
          </a:bodyPr>
          <a:lstStyle/>
          <a:p>
            <a:pPr marL="0" indent="0" algn="ctr">
              <a:buNone/>
            </a:pPr>
            <a:r>
              <a:rPr lang="en-US" sz="3200" dirty="0"/>
              <a:t>A time of judgment for all</a:t>
            </a:r>
          </a:p>
          <a:p>
            <a:pPr marL="0" indent="0" algn="ctr">
              <a:buNone/>
            </a:pPr>
            <a:r>
              <a:rPr lang="en-US" sz="3200" dirty="0">
                <a:solidFill>
                  <a:srgbClr val="FF0000"/>
                </a:solidFill>
              </a:rPr>
              <a:t>2 Thessalonians 1:6-9</a:t>
            </a:r>
          </a:p>
          <a:p>
            <a:pPr marL="0" indent="0" algn="ctr">
              <a:buNone/>
            </a:pPr>
            <a:r>
              <a:rPr lang="en-US" sz="3200" dirty="0"/>
              <a:t>6 For after all it is only just for God to repay with affliction those who afflict you, 7 and to give relief to you who are afflicted and to us as well when the Lord Jesus will be revealed from heaven with His mighty angels in flaming fire, 8 dealing out retribution to those who do not know God and to those who do not obey the gospel of our Lord Jesus. 9 These will pay the penalty of eternal destruction, away from the presence of the Lord and from the glory of His power, </a:t>
            </a:r>
          </a:p>
          <a:p>
            <a:pPr marL="0" indent="0" algn="ctr">
              <a:buNone/>
            </a:pPr>
            <a:endParaRPr lang="en-US" sz="3200" dirty="0"/>
          </a:p>
        </p:txBody>
      </p:sp>
    </p:spTree>
    <p:extLst>
      <p:ext uri="{BB962C8B-B14F-4D97-AF65-F5344CB8AC3E}">
        <p14:creationId xmlns:p14="http://schemas.microsoft.com/office/powerpoint/2010/main" val="452728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3417F7-2545-4C5C-9102-B95F3523B3BD}"/>
              </a:ext>
            </a:extLst>
          </p:cNvPr>
          <p:cNvSpPr>
            <a:spLocks noGrp="1"/>
          </p:cNvSpPr>
          <p:nvPr>
            <p:ph type="title"/>
          </p:nvPr>
        </p:nvSpPr>
        <p:spPr>
          <a:xfrm>
            <a:off x="838200" y="365125"/>
            <a:ext cx="10515600" cy="1090813"/>
          </a:xfrm>
        </p:spPr>
        <p:txBody>
          <a:bodyPr>
            <a:normAutofit/>
          </a:bodyPr>
          <a:lstStyle/>
          <a:p>
            <a:pPr algn="ctr"/>
            <a:r>
              <a:rPr lang="en-US" sz="3600" dirty="0"/>
              <a:t>The precious and magnificent promises of God-</a:t>
            </a:r>
            <a:br>
              <a:rPr lang="en-US" sz="3600" dirty="0"/>
            </a:br>
            <a:r>
              <a:rPr lang="en-US" sz="3600" dirty="0"/>
              <a:t>The conditional promises of God</a:t>
            </a:r>
          </a:p>
        </p:txBody>
      </p:sp>
      <p:sp>
        <p:nvSpPr>
          <p:cNvPr id="3" name="Content Placeholder 2">
            <a:extLst>
              <a:ext uri="{FF2B5EF4-FFF2-40B4-BE49-F238E27FC236}">
                <a16:creationId xmlns:a16="http://schemas.microsoft.com/office/drawing/2014/main" xmlns="" id="{80EC086F-CD91-4741-9C35-3DBE4CBBF140}"/>
              </a:ext>
            </a:extLst>
          </p:cNvPr>
          <p:cNvSpPr>
            <a:spLocks noGrp="1"/>
          </p:cNvSpPr>
          <p:nvPr>
            <p:ph idx="1"/>
          </p:nvPr>
        </p:nvSpPr>
        <p:spPr>
          <a:xfrm>
            <a:off x="838200" y="1686756"/>
            <a:ext cx="10515600" cy="5171243"/>
          </a:xfrm>
        </p:spPr>
        <p:txBody>
          <a:bodyPr>
            <a:normAutofit/>
          </a:bodyPr>
          <a:lstStyle/>
          <a:p>
            <a:pPr marL="0" indent="0" algn="ctr">
              <a:buNone/>
            </a:pPr>
            <a:r>
              <a:rPr lang="en-US" sz="3200" dirty="0"/>
              <a:t>He will forgive the sins of the obedient</a:t>
            </a:r>
          </a:p>
          <a:p>
            <a:pPr marL="0" indent="0" algn="ctr">
              <a:buNone/>
            </a:pPr>
            <a:r>
              <a:rPr lang="en-US" sz="3200" dirty="0">
                <a:solidFill>
                  <a:srgbClr val="FF0000"/>
                </a:solidFill>
              </a:rPr>
              <a:t>Acts 2:37-38</a:t>
            </a:r>
          </a:p>
          <a:p>
            <a:pPr marL="0" indent="0" algn="ctr">
              <a:buNone/>
            </a:pPr>
            <a:r>
              <a:rPr lang="en-US" sz="3200" dirty="0"/>
              <a:t>37 Now when they heard this, they were pierced to the heart, and said to Peter and the rest of the apostles, "Brethren, what shall we do?" 38 Peter said to them, "Repent, and each of you be baptized in the name of Jesus Christ for the forgiveness of your sins; and you will receive the gift of the Holy Spirit.</a:t>
            </a:r>
          </a:p>
          <a:p>
            <a:pPr marL="0" indent="0" algn="ctr">
              <a:buNone/>
            </a:pPr>
            <a:endParaRPr lang="en-US" sz="3200" dirty="0"/>
          </a:p>
        </p:txBody>
      </p:sp>
    </p:spTree>
    <p:extLst>
      <p:ext uri="{BB962C8B-B14F-4D97-AF65-F5344CB8AC3E}">
        <p14:creationId xmlns:p14="http://schemas.microsoft.com/office/powerpoint/2010/main" val="2901148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3417F7-2545-4C5C-9102-B95F3523B3BD}"/>
              </a:ext>
            </a:extLst>
          </p:cNvPr>
          <p:cNvSpPr>
            <a:spLocks noGrp="1"/>
          </p:cNvSpPr>
          <p:nvPr>
            <p:ph type="title"/>
          </p:nvPr>
        </p:nvSpPr>
        <p:spPr>
          <a:xfrm>
            <a:off x="838200" y="365125"/>
            <a:ext cx="10515600" cy="1090813"/>
          </a:xfrm>
        </p:spPr>
        <p:txBody>
          <a:bodyPr>
            <a:normAutofit/>
          </a:bodyPr>
          <a:lstStyle/>
          <a:p>
            <a:pPr algn="ctr"/>
            <a:r>
              <a:rPr lang="en-US" sz="3600" dirty="0"/>
              <a:t>The precious and magnificent promises of God-</a:t>
            </a:r>
            <a:br>
              <a:rPr lang="en-US" sz="3600" dirty="0"/>
            </a:br>
            <a:r>
              <a:rPr lang="en-US" sz="3600" dirty="0"/>
              <a:t>The conditional promises of God</a:t>
            </a:r>
          </a:p>
        </p:txBody>
      </p:sp>
      <p:sp>
        <p:nvSpPr>
          <p:cNvPr id="3" name="Content Placeholder 2">
            <a:extLst>
              <a:ext uri="{FF2B5EF4-FFF2-40B4-BE49-F238E27FC236}">
                <a16:creationId xmlns:a16="http://schemas.microsoft.com/office/drawing/2014/main" xmlns="" id="{80EC086F-CD91-4741-9C35-3DBE4CBBF140}"/>
              </a:ext>
            </a:extLst>
          </p:cNvPr>
          <p:cNvSpPr>
            <a:spLocks noGrp="1"/>
          </p:cNvSpPr>
          <p:nvPr>
            <p:ph idx="1"/>
          </p:nvPr>
        </p:nvSpPr>
        <p:spPr>
          <a:xfrm>
            <a:off x="838200" y="1686756"/>
            <a:ext cx="10515600" cy="5171243"/>
          </a:xfrm>
        </p:spPr>
        <p:txBody>
          <a:bodyPr>
            <a:normAutofit/>
          </a:bodyPr>
          <a:lstStyle/>
          <a:p>
            <a:pPr marL="0" indent="0" algn="ctr">
              <a:buNone/>
            </a:pPr>
            <a:r>
              <a:rPr lang="en-US" sz="3200" dirty="0"/>
              <a:t>He will forgive the sins of the obedient</a:t>
            </a:r>
          </a:p>
          <a:p>
            <a:pPr marL="0" indent="0" algn="ctr">
              <a:buNone/>
            </a:pPr>
            <a:r>
              <a:rPr lang="en-US" sz="3200" dirty="0">
                <a:solidFill>
                  <a:srgbClr val="FF0000"/>
                </a:solidFill>
              </a:rPr>
              <a:t>Acts 22:16</a:t>
            </a:r>
          </a:p>
          <a:p>
            <a:pPr marL="0" indent="0" algn="ctr">
              <a:buNone/>
            </a:pPr>
            <a:r>
              <a:rPr lang="en-US" sz="3200" dirty="0"/>
              <a:t>16'Now why do you delay? Get up and be baptized, and wash away your sins, calling on His name.' </a:t>
            </a:r>
          </a:p>
          <a:p>
            <a:pPr marL="0" indent="0" algn="ctr">
              <a:buNone/>
            </a:pPr>
            <a:endParaRPr lang="en-US" sz="3200" dirty="0"/>
          </a:p>
        </p:txBody>
      </p:sp>
    </p:spTree>
    <p:extLst>
      <p:ext uri="{BB962C8B-B14F-4D97-AF65-F5344CB8AC3E}">
        <p14:creationId xmlns:p14="http://schemas.microsoft.com/office/powerpoint/2010/main" val="9739473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3417F7-2545-4C5C-9102-B95F3523B3BD}"/>
              </a:ext>
            </a:extLst>
          </p:cNvPr>
          <p:cNvSpPr>
            <a:spLocks noGrp="1"/>
          </p:cNvSpPr>
          <p:nvPr>
            <p:ph type="title"/>
          </p:nvPr>
        </p:nvSpPr>
        <p:spPr>
          <a:xfrm>
            <a:off x="838200" y="365125"/>
            <a:ext cx="10515600" cy="1090813"/>
          </a:xfrm>
        </p:spPr>
        <p:txBody>
          <a:bodyPr>
            <a:normAutofit/>
          </a:bodyPr>
          <a:lstStyle/>
          <a:p>
            <a:pPr algn="ctr"/>
            <a:r>
              <a:rPr lang="en-US" sz="3600" dirty="0"/>
              <a:t>The precious and magnificent promises of God-</a:t>
            </a:r>
            <a:br>
              <a:rPr lang="en-US" sz="3600" dirty="0"/>
            </a:br>
            <a:r>
              <a:rPr lang="en-US" sz="3600" dirty="0"/>
              <a:t>The conditional promises of God</a:t>
            </a:r>
          </a:p>
        </p:txBody>
      </p:sp>
      <p:sp>
        <p:nvSpPr>
          <p:cNvPr id="3" name="Content Placeholder 2">
            <a:extLst>
              <a:ext uri="{FF2B5EF4-FFF2-40B4-BE49-F238E27FC236}">
                <a16:creationId xmlns:a16="http://schemas.microsoft.com/office/drawing/2014/main" xmlns="" id="{80EC086F-CD91-4741-9C35-3DBE4CBBF140}"/>
              </a:ext>
            </a:extLst>
          </p:cNvPr>
          <p:cNvSpPr>
            <a:spLocks noGrp="1"/>
          </p:cNvSpPr>
          <p:nvPr>
            <p:ph idx="1"/>
          </p:nvPr>
        </p:nvSpPr>
        <p:spPr>
          <a:xfrm>
            <a:off x="838200" y="1686756"/>
            <a:ext cx="10515600" cy="5171243"/>
          </a:xfrm>
        </p:spPr>
        <p:txBody>
          <a:bodyPr>
            <a:normAutofit/>
          </a:bodyPr>
          <a:lstStyle/>
          <a:p>
            <a:pPr marL="0" indent="0" algn="ctr">
              <a:buNone/>
            </a:pPr>
            <a:r>
              <a:rPr lang="en-US" sz="3200" dirty="0"/>
              <a:t>He will forgive the Christian who sins</a:t>
            </a:r>
          </a:p>
          <a:p>
            <a:pPr marL="0" indent="0" algn="ctr">
              <a:buNone/>
            </a:pPr>
            <a:r>
              <a:rPr lang="en-US" sz="3200" dirty="0">
                <a:solidFill>
                  <a:srgbClr val="FF0000"/>
                </a:solidFill>
              </a:rPr>
              <a:t>1 John 1:9-10</a:t>
            </a:r>
          </a:p>
          <a:p>
            <a:pPr marL="0" indent="0" algn="ctr">
              <a:buNone/>
            </a:pPr>
            <a:r>
              <a:rPr lang="en-US" sz="3200" dirty="0"/>
              <a:t>9 If we confess our sins, He is faithful and righteous to forgive us our sins and to cleanse us from all unrighteousness. 10 If we say that we have not sinned, we make Him a liar and His word is not in us.</a:t>
            </a:r>
          </a:p>
          <a:p>
            <a:pPr marL="0" indent="0" algn="ctr">
              <a:buNone/>
            </a:pPr>
            <a:endParaRPr lang="en-US" sz="3200" dirty="0"/>
          </a:p>
        </p:txBody>
      </p:sp>
    </p:spTree>
    <p:extLst>
      <p:ext uri="{BB962C8B-B14F-4D97-AF65-F5344CB8AC3E}">
        <p14:creationId xmlns:p14="http://schemas.microsoft.com/office/powerpoint/2010/main" val="41044655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3417F7-2545-4C5C-9102-B95F3523B3BD}"/>
              </a:ext>
            </a:extLst>
          </p:cNvPr>
          <p:cNvSpPr>
            <a:spLocks noGrp="1"/>
          </p:cNvSpPr>
          <p:nvPr>
            <p:ph type="title"/>
          </p:nvPr>
        </p:nvSpPr>
        <p:spPr>
          <a:xfrm>
            <a:off x="838200" y="365125"/>
            <a:ext cx="10515600" cy="1090813"/>
          </a:xfrm>
        </p:spPr>
        <p:txBody>
          <a:bodyPr>
            <a:normAutofit/>
          </a:bodyPr>
          <a:lstStyle/>
          <a:p>
            <a:pPr algn="ctr"/>
            <a:r>
              <a:rPr lang="en-US" sz="3600" dirty="0"/>
              <a:t>The precious and magnificent promises of God-</a:t>
            </a:r>
            <a:br>
              <a:rPr lang="en-US" sz="3600" dirty="0"/>
            </a:br>
            <a:r>
              <a:rPr lang="en-US" sz="3600" dirty="0"/>
              <a:t>The conditional promises of God</a:t>
            </a:r>
          </a:p>
        </p:txBody>
      </p:sp>
      <p:sp>
        <p:nvSpPr>
          <p:cNvPr id="3" name="Content Placeholder 2">
            <a:extLst>
              <a:ext uri="{FF2B5EF4-FFF2-40B4-BE49-F238E27FC236}">
                <a16:creationId xmlns:a16="http://schemas.microsoft.com/office/drawing/2014/main" xmlns="" id="{80EC086F-CD91-4741-9C35-3DBE4CBBF140}"/>
              </a:ext>
            </a:extLst>
          </p:cNvPr>
          <p:cNvSpPr>
            <a:spLocks noGrp="1"/>
          </p:cNvSpPr>
          <p:nvPr>
            <p:ph idx="1"/>
          </p:nvPr>
        </p:nvSpPr>
        <p:spPr>
          <a:xfrm>
            <a:off x="838200" y="1686756"/>
            <a:ext cx="10515600" cy="5171243"/>
          </a:xfrm>
        </p:spPr>
        <p:txBody>
          <a:bodyPr>
            <a:normAutofit/>
          </a:bodyPr>
          <a:lstStyle/>
          <a:p>
            <a:pPr marL="0" indent="0" algn="ctr">
              <a:buNone/>
            </a:pPr>
            <a:r>
              <a:rPr lang="en-US" sz="3200" dirty="0"/>
              <a:t>All physical needs will be added</a:t>
            </a:r>
          </a:p>
          <a:p>
            <a:pPr marL="0" indent="0" algn="ctr">
              <a:buNone/>
            </a:pPr>
            <a:r>
              <a:rPr lang="en-US" sz="3200" dirty="0">
                <a:solidFill>
                  <a:srgbClr val="FF0000"/>
                </a:solidFill>
              </a:rPr>
              <a:t>Matthew 6:31-33</a:t>
            </a:r>
          </a:p>
          <a:p>
            <a:pPr marL="0" indent="0" algn="ctr">
              <a:buNone/>
            </a:pPr>
            <a:r>
              <a:rPr lang="en-US" sz="3200" dirty="0"/>
              <a:t>31 "Do not worry then, saying, 'What will we eat?' or 'What will we drink?' or 'What will we wear for clothing?'  32 "For the Gentiles eagerly seek all these things; for your heavenly Father knows that you need all these things.  33 "But seek first His kingdom and His righteousness, and all these things will be added to you.  </a:t>
            </a:r>
          </a:p>
          <a:p>
            <a:pPr marL="0" indent="0" algn="ctr">
              <a:buNone/>
            </a:pPr>
            <a:endParaRPr lang="en-US" sz="3200" dirty="0"/>
          </a:p>
        </p:txBody>
      </p:sp>
    </p:spTree>
    <p:extLst>
      <p:ext uri="{BB962C8B-B14F-4D97-AF65-F5344CB8AC3E}">
        <p14:creationId xmlns:p14="http://schemas.microsoft.com/office/powerpoint/2010/main" val="41966926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3417F7-2545-4C5C-9102-B95F3523B3BD}"/>
              </a:ext>
            </a:extLst>
          </p:cNvPr>
          <p:cNvSpPr>
            <a:spLocks noGrp="1"/>
          </p:cNvSpPr>
          <p:nvPr>
            <p:ph type="title"/>
          </p:nvPr>
        </p:nvSpPr>
        <p:spPr>
          <a:xfrm>
            <a:off x="838200" y="365125"/>
            <a:ext cx="10515600" cy="1090813"/>
          </a:xfrm>
        </p:spPr>
        <p:txBody>
          <a:bodyPr>
            <a:normAutofit/>
          </a:bodyPr>
          <a:lstStyle/>
          <a:p>
            <a:pPr algn="ctr"/>
            <a:r>
              <a:rPr lang="en-US" sz="3600" dirty="0"/>
              <a:t>The precious and magnificent promises of God-</a:t>
            </a:r>
            <a:br>
              <a:rPr lang="en-US" sz="3600" dirty="0"/>
            </a:br>
            <a:r>
              <a:rPr lang="en-US" sz="3600" dirty="0"/>
              <a:t>The conditional promises of God</a:t>
            </a:r>
          </a:p>
        </p:txBody>
      </p:sp>
      <p:sp>
        <p:nvSpPr>
          <p:cNvPr id="3" name="Content Placeholder 2">
            <a:extLst>
              <a:ext uri="{FF2B5EF4-FFF2-40B4-BE49-F238E27FC236}">
                <a16:creationId xmlns:a16="http://schemas.microsoft.com/office/drawing/2014/main" xmlns="" id="{80EC086F-CD91-4741-9C35-3DBE4CBBF140}"/>
              </a:ext>
            </a:extLst>
          </p:cNvPr>
          <p:cNvSpPr>
            <a:spLocks noGrp="1"/>
          </p:cNvSpPr>
          <p:nvPr>
            <p:ph idx="1"/>
          </p:nvPr>
        </p:nvSpPr>
        <p:spPr>
          <a:xfrm>
            <a:off x="736847" y="1686756"/>
            <a:ext cx="10688713" cy="5273337"/>
          </a:xfrm>
        </p:spPr>
        <p:txBody>
          <a:bodyPr>
            <a:normAutofit fontScale="92500" lnSpcReduction="10000"/>
          </a:bodyPr>
          <a:lstStyle/>
          <a:p>
            <a:pPr marL="0" indent="0" algn="ctr">
              <a:buNone/>
            </a:pPr>
            <a:r>
              <a:rPr lang="en-US" sz="3500" dirty="0"/>
              <a:t>The faithful will not see the second death</a:t>
            </a:r>
          </a:p>
          <a:p>
            <a:pPr marL="0" indent="0" algn="ctr">
              <a:buNone/>
            </a:pPr>
            <a:r>
              <a:rPr lang="en-US" sz="3500" dirty="0">
                <a:solidFill>
                  <a:srgbClr val="FF0000"/>
                </a:solidFill>
              </a:rPr>
              <a:t>Revelation 20:11-21:4</a:t>
            </a:r>
          </a:p>
          <a:p>
            <a:pPr marL="0" indent="0" algn="ctr">
              <a:buNone/>
            </a:pPr>
            <a:r>
              <a:rPr lang="en-US" sz="3200" dirty="0"/>
              <a:t> 12 And I saw the dead, the great and the small, standing before the throne, and books were opened; and another book was opened, which is the book of life; and the dead were judged from the things which were written in the books, according to their deeds. 13 And the sea gave up the dead which were in it, and death and Hades gave up the dead which were in them; and they were judged, every one of them  according to their deeds. 14 Then death and Hades were thrown into the lake of fire. This is the second death, the lake of fire. 15 And if anyone's name was not found written in the book of life, he was thrown into the lake of fire.</a:t>
            </a:r>
          </a:p>
          <a:p>
            <a:pPr marL="0" indent="0" algn="ctr">
              <a:buNone/>
            </a:pPr>
            <a:endParaRPr lang="en-US" sz="3200" dirty="0"/>
          </a:p>
        </p:txBody>
      </p:sp>
    </p:spTree>
    <p:extLst>
      <p:ext uri="{BB962C8B-B14F-4D97-AF65-F5344CB8AC3E}">
        <p14:creationId xmlns:p14="http://schemas.microsoft.com/office/powerpoint/2010/main" val="519618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3417F7-2545-4C5C-9102-B95F3523B3BD}"/>
              </a:ext>
            </a:extLst>
          </p:cNvPr>
          <p:cNvSpPr>
            <a:spLocks noGrp="1"/>
          </p:cNvSpPr>
          <p:nvPr>
            <p:ph type="title"/>
          </p:nvPr>
        </p:nvSpPr>
        <p:spPr>
          <a:xfrm>
            <a:off x="838200" y="365125"/>
            <a:ext cx="10515600" cy="762339"/>
          </a:xfrm>
        </p:spPr>
        <p:txBody>
          <a:bodyPr>
            <a:normAutofit/>
          </a:bodyPr>
          <a:lstStyle/>
          <a:p>
            <a:pPr algn="ctr"/>
            <a:r>
              <a:rPr lang="en-US" sz="3600" dirty="0"/>
              <a:t>The precious and magnificent promises of God</a:t>
            </a:r>
          </a:p>
        </p:txBody>
      </p:sp>
      <p:sp>
        <p:nvSpPr>
          <p:cNvPr id="3" name="Content Placeholder 2">
            <a:extLst>
              <a:ext uri="{FF2B5EF4-FFF2-40B4-BE49-F238E27FC236}">
                <a16:creationId xmlns:a16="http://schemas.microsoft.com/office/drawing/2014/main" xmlns="" id="{80EC086F-CD91-4741-9C35-3DBE4CBBF140}"/>
              </a:ext>
            </a:extLst>
          </p:cNvPr>
          <p:cNvSpPr>
            <a:spLocks noGrp="1"/>
          </p:cNvSpPr>
          <p:nvPr>
            <p:ph idx="1"/>
          </p:nvPr>
        </p:nvSpPr>
        <p:spPr>
          <a:xfrm>
            <a:off x="838200" y="1464816"/>
            <a:ext cx="10515600" cy="5393184"/>
          </a:xfrm>
        </p:spPr>
        <p:txBody>
          <a:bodyPr>
            <a:normAutofit/>
          </a:bodyPr>
          <a:lstStyle/>
          <a:p>
            <a:pPr marL="0" indent="0" algn="ctr">
              <a:buNone/>
            </a:pPr>
            <a:endParaRPr lang="en-US" sz="3200" dirty="0"/>
          </a:p>
          <a:p>
            <a:pPr marL="0" indent="0" algn="ctr">
              <a:buNone/>
            </a:pPr>
            <a:r>
              <a:rPr lang="en-US" sz="3200" dirty="0">
                <a:solidFill>
                  <a:srgbClr val="FF0000"/>
                </a:solidFill>
              </a:rPr>
              <a:t>2 Peter 1:2-4</a:t>
            </a:r>
          </a:p>
          <a:p>
            <a:pPr marL="0" indent="0" algn="ctr">
              <a:buNone/>
            </a:pPr>
            <a:r>
              <a:rPr lang="en-US" sz="3200" dirty="0"/>
              <a:t>2 Grace and peace be multiplied to you in the knowledge of God and of Jesus our Lord; 3 seeing that His divine power has granted to us everything pertaining to life and godliness, through the true knowledge of Him who called us by His own glory and excellence. 4 For by these He has granted to us His precious and magnificent promises, so that by them you may become partakers of the divine nature, having escaped the corruption that is in the world by lust. </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8961547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3417F7-2545-4C5C-9102-B95F3523B3BD}"/>
              </a:ext>
            </a:extLst>
          </p:cNvPr>
          <p:cNvSpPr>
            <a:spLocks noGrp="1"/>
          </p:cNvSpPr>
          <p:nvPr>
            <p:ph type="title"/>
          </p:nvPr>
        </p:nvSpPr>
        <p:spPr>
          <a:xfrm>
            <a:off x="838200" y="365125"/>
            <a:ext cx="10515600" cy="762339"/>
          </a:xfrm>
        </p:spPr>
        <p:txBody>
          <a:bodyPr>
            <a:normAutofit/>
          </a:bodyPr>
          <a:lstStyle/>
          <a:p>
            <a:pPr algn="ctr"/>
            <a:r>
              <a:rPr lang="en-US" sz="3600" dirty="0"/>
              <a:t>The precious and magnificent promises of God</a:t>
            </a:r>
          </a:p>
        </p:txBody>
      </p:sp>
      <p:sp>
        <p:nvSpPr>
          <p:cNvPr id="3" name="Content Placeholder 2">
            <a:extLst>
              <a:ext uri="{FF2B5EF4-FFF2-40B4-BE49-F238E27FC236}">
                <a16:creationId xmlns:a16="http://schemas.microsoft.com/office/drawing/2014/main" xmlns="" id="{80EC086F-CD91-4741-9C35-3DBE4CBBF140}"/>
              </a:ext>
            </a:extLst>
          </p:cNvPr>
          <p:cNvSpPr>
            <a:spLocks noGrp="1"/>
          </p:cNvSpPr>
          <p:nvPr>
            <p:ph idx="1"/>
          </p:nvPr>
        </p:nvSpPr>
        <p:spPr>
          <a:xfrm>
            <a:off x="838200" y="1464816"/>
            <a:ext cx="10515600" cy="5393184"/>
          </a:xfrm>
        </p:spPr>
        <p:txBody>
          <a:bodyPr>
            <a:normAutofit/>
          </a:bodyPr>
          <a:lstStyle/>
          <a:p>
            <a:pPr marL="0" indent="0" algn="ctr">
              <a:buNone/>
            </a:pPr>
            <a:r>
              <a:rPr lang="en-US" sz="3200" dirty="0"/>
              <a:t>Do you trust the promises of God?</a:t>
            </a:r>
          </a:p>
          <a:p>
            <a:pPr marL="0" indent="0" algn="ctr">
              <a:buNone/>
            </a:pPr>
            <a:r>
              <a:rPr lang="en-US" sz="3200" dirty="0">
                <a:solidFill>
                  <a:srgbClr val="FF0000"/>
                </a:solidFill>
              </a:rPr>
              <a:t>Luke 23:44-46</a:t>
            </a:r>
          </a:p>
          <a:p>
            <a:pPr marL="0" indent="0" algn="ctr">
              <a:buNone/>
            </a:pPr>
            <a:r>
              <a:rPr lang="en-US" sz="3200" dirty="0"/>
              <a:t>44 It was now about the sixth hour, and darkness fell over the whole land until the ninth hour, 45 because the sun was obscured; and the veil of the temple was torn in two. 46 And Jesus, crying out with a loud voice, said, "Father, INTO YOUR HANDS I COMMIT MY SPIRIT." Having said this, He breathed His last. </a:t>
            </a:r>
          </a:p>
          <a:p>
            <a:pPr marL="0" indent="0" algn="ctr">
              <a:buNone/>
            </a:pPr>
            <a:endParaRPr lang="en-US" sz="3200" dirty="0"/>
          </a:p>
        </p:txBody>
      </p:sp>
    </p:spTree>
    <p:extLst>
      <p:ext uri="{BB962C8B-B14F-4D97-AF65-F5344CB8AC3E}">
        <p14:creationId xmlns:p14="http://schemas.microsoft.com/office/powerpoint/2010/main" val="26522629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68362"/>
          </a:xfrm>
        </p:spPr>
        <p:txBody>
          <a:bodyPr>
            <a:normAutofit/>
          </a:bodyPr>
          <a:lstStyle/>
          <a:p>
            <a:pPr algn="ctr"/>
            <a:r>
              <a:rPr lang="en-US" sz="4000" dirty="0"/>
              <a:t>What must I do to be saved?</a:t>
            </a:r>
          </a:p>
        </p:txBody>
      </p:sp>
      <p:sp>
        <p:nvSpPr>
          <p:cNvPr id="3" name="Content Placeholder 2"/>
          <p:cNvSpPr>
            <a:spLocks noGrp="1"/>
          </p:cNvSpPr>
          <p:nvPr>
            <p:ph idx="1"/>
          </p:nvPr>
        </p:nvSpPr>
        <p:spPr>
          <a:xfrm>
            <a:off x="1981200" y="1251438"/>
            <a:ext cx="8229600" cy="5943600"/>
          </a:xfrm>
        </p:spPr>
        <p:txBody>
          <a:bodyPr>
            <a:normAutofit/>
          </a:bodyPr>
          <a:lstStyle/>
          <a:p>
            <a:pPr marL="0" indent="0">
              <a:buNone/>
            </a:pPr>
            <a:r>
              <a:rPr lang="en-US" sz="3200" dirty="0"/>
              <a:t>Hear the gospel </a:t>
            </a:r>
          </a:p>
          <a:p>
            <a:pPr marL="0" indent="0">
              <a:buNone/>
            </a:pPr>
            <a:r>
              <a:rPr lang="en-US" sz="3200" dirty="0"/>
              <a:t>						</a:t>
            </a:r>
            <a:r>
              <a:rPr lang="en-US" sz="3200" dirty="0">
                <a:solidFill>
                  <a:srgbClr val="FF0000"/>
                </a:solidFill>
              </a:rPr>
              <a:t>Matthew 13:23</a:t>
            </a:r>
          </a:p>
          <a:p>
            <a:pPr marL="0" indent="0">
              <a:buNone/>
            </a:pPr>
            <a:r>
              <a:rPr lang="en-US" sz="3200" dirty="0"/>
              <a:t>Believe in the Lord</a:t>
            </a:r>
          </a:p>
          <a:p>
            <a:pPr marL="0" indent="0">
              <a:buNone/>
            </a:pPr>
            <a:r>
              <a:rPr lang="en-US" sz="3200" dirty="0"/>
              <a:t>						</a:t>
            </a:r>
            <a:r>
              <a:rPr lang="en-US" sz="3200" dirty="0">
                <a:solidFill>
                  <a:srgbClr val="FF0000"/>
                </a:solidFill>
              </a:rPr>
              <a:t>Mark 16:16 </a:t>
            </a:r>
          </a:p>
          <a:p>
            <a:pPr marL="0" indent="0">
              <a:buNone/>
            </a:pPr>
            <a:r>
              <a:rPr lang="en-US" sz="3200" dirty="0"/>
              <a:t>Repent of your sins</a:t>
            </a:r>
          </a:p>
          <a:p>
            <a:pPr marL="0" indent="0">
              <a:buNone/>
            </a:pPr>
            <a:r>
              <a:rPr lang="en-US" sz="3200" dirty="0"/>
              <a:t>						</a:t>
            </a:r>
            <a:r>
              <a:rPr lang="en-US" sz="3200" dirty="0">
                <a:solidFill>
                  <a:srgbClr val="FF0000"/>
                </a:solidFill>
              </a:rPr>
              <a:t>Acts 2:38</a:t>
            </a:r>
          </a:p>
          <a:p>
            <a:pPr marL="0" indent="0">
              <a:buNone/>
            </a:pPr>
            <a:r>
              <a:rPr lang="en-US" sz="3200" dirty="0"/>
              <a:t>Confess your belief</a:t>
            </a:r>
          </a:p>
          <a:p>
            <a:pPr marL="0" indent="0">
              <a:buNone/>
            </a:pPr>
            <a:r>
              <a:rPr lang="en-US" sz="3200" dirty="0"/>
              <a:t>						</a:t>
            </a:r>
            <a:r>
              <a:rPr lang="en-US" sz="3200" dirty="0">
                <a:solidFill>
                  <a:srgbClr val="FF0000"/>
                </a:solidFill>
              </a:rPr>
              <a:t>Romans 10:10</a:t>
            </a:r>
          </a:p>
          <a:p>
            <a:pPr marL="0" indent="0">
              <a:buNone/>
            </a:pPr>
            <a:r>
              <a:rPr lang="en-US" sz="3200" dirty="0"/>
              <a:t>Be baptized for remission of sin</a:t>
            </a:r>
          </a:p>
          <a:p>
            <a:pPr marL="0" indent="0">
              <a:buNone/>
            </a:pPr>
            <a:r>
              <a:rPr lang="en-US" sz="3200" dirty="0"/>
              <a:t>						</a:t>
            </a:r>
            <a:r>
              <a:rPr lang="en-US" sz="3200" dirty="0">
                <a:solidFill>
                  <a:srgbClr val="FF0000"/>
                </a:solidFill>
              </a:rPr>
              <a:t>Acts 22:16</a:t>
            </a:r>
          </a:p>
        </p:txBody>
      </p:sp>
    </p:spTree>
    <p:extLst>
      <p:ext uri="{BB962C8B-B14F-4D97-AF65-F5344CB8AC3E}">
        <p14:creationId xmlns:p14="http://schemas.microsoft.com/office/powerpoint/2010/main" val="35852514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44BA26-163E-4951-BC78-AFA34E2BBBE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7B37F55F-220D-405B-B996-BDFB45CA331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608109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3417F7-2545-4C5C-9102-B95F3523B3BD}"/>
              </a:ext>
            </a:extLst>
          </p:cNvPr>
          <p:cNvSpPr>
            <a:spLocks noGrp="1"/>
          </p:cNvSpPr>
          <p:nvPr>
            <p:ph type="title"/>
          </p:nvPr>
        </p:nvSpPr>
        <p:spPr>
          <a:xfrm>
            <a:off x="838200" y="365125"/>
            <a:ext cx="10515600" cy="762339"/>
          </a:xfrm>
        </p:spPr>
        <p:txBody>
          <a:bodyPr>
            <a:normAutofit/>
          </a:bodyPr>
          <a:lstStyle/>
          <a:p>
            <a:pPr algn="ctr"/>
            <a:r>
              <a:rPr lang="en-US" sz="3600" dirty="0"/>
              <a:t>The precious and magnificent promises of God</a:t>
            </a:r>
          </a:p>
        </p:txBody>
      </p:sp>
      <p:sp>
        <p:nvSpPr>
          <p:cNvPr id="3" name="Content Placeholder 2">
            <a:extLst>
              <a:ext uri="{FF2B5EF4-FFF2-40B4-BE49-F238E27FC236}">
                <a16:creationId xmlns:a16="http://schemas.microsoft.com/office/drawing/2014/main" xmlns="" id="{80EC086F-CD91-4741-9C35-3DBE4CBBF140}"/>
              </a:ext>
            </a:extLst>
          </p:cNvPr>
          <p:cNvSpPr>
            <a:spLocks noGrp="1"/>
          </p:cNvSpPr>
          <p:nvPr>
            <p:ph idx="1"/>
          </p:nvPr>
        </p:nvSpPr>
        <p:spPr>
          <a:xfrm>
            <a:off x="838200" y="1464816"/>
            <a:ext cx="10515600" cy="5393184"/>
          </a:xfrm>
        </p:spPr>
        <p:txBody>
          <a:bodyPr>
            <a:normAutofit/>
          </a:bodyPr>
          <a:lstStyle/>
          <a:p>
            <a:pPr marL="0" indent="0" algn="ctr">
              <a:buNone/>
            </a:pPr>
            <a:r>
              <a:rPr lang="en-US" sz="3200" dirty="0"/>
              <a:t>It is impossible for God to lie</a:t>
            </a:r>
          </a:p>
          <a:p>
            <a:pPr marL="0" indent="0" algn="ctr">
              <a:buNone/>
            </a:pPr>
            <a:r>
              <a:rPr lang="en-US" sz="3200" dirty="0">
                <a:solidFill>
                  <a:srgbClr val="FF0000"/>
                </a:solidFill>
              </a:rPr>
              <a:t>Hebrews 6:16-18</a:t>
            </a:r>
          </a:p>
          <a:p>
            <a:pPr marL="0" indent="0" algn="ctr">
              <a:buNone/>
            </a:pPr>
            <a:r>
              <a:rPr lang="en-US" sz="3200" dirty="0"/>
              <a:t> 16 For men swear by one greater than themselves, and with them an oath given as confirmation is an end of every dispute. 17 In the same way God, desiring even more to show to the heirs of the promise the unchangeableness of His purpose, interposed with an oath, 18 so that by two unchangeable things in which it is impossible for God to lie, we who have taken refuge would have strong encouragement to take hold of the hope set before us.</a:t>
            </a:r>
          </a:p>
          <a:p>
            <a:pPr marL="0" indent="0" algn="ctr">
              <a:buNone/>
            </a:pPr>
            <a:endParaRPr lang="en-US" sz="3200" dirty="0"/>
          </a:p>
        </p:txBody>
      </p:sp>
    </p:spTree>
    <p:extLst>
      <p:ext uri="{BB962C8B-B14F-4D97-AF65-F5344CB8AC3E}">
        <p14:creationId xmlns:p14="http://schemas.microsoft.com/office/powerpoint/2010/main" val="715310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3417F7-2545-4C5C-9102-B95F3523B3BD}"/>
              </a:ext>
            </a:extLst>
          </p:cNvPr>
          <p:cNvSpPr>
            <a:spLocks noGrp="1"/>
          </p:cNvSpPr>
          <p:nvPr>
            <p:ph type="title"/>
          </p:nvPr>
        </p:nvSpPr>
        <p:spPr>
          <a:xfrm>
            <a:off x="838200" y="365125"/>
            <a:ext cx="10515600" cy="762339"/>
          </a:xfrm>
        </p:spPr>
        <p:txBody>
          <a:bodyPr>
            <a:normAutofit/>
          </a:bodyPr>
          <a:lstStyle/>
          <a:p>
            <a:pPr algn="ctr"/>
            <a:r>
              <a:rPr lang="en-US" sz="3600" dirty="0"/>
              <a:t>The precious and magnificent promises of God</a:t>
            </a:r>
          </a:p>
        </p:txBody>
      </p:sp>
      <p:sp>
        <p:nvSpPr>
          <p:cNvPr id="3" name="Content Placeholder 2">
            <a:extLst>
              <a:ext uri="{FF2B5EF4-FFF2-40B4-BE49-F238E27FC236}">
                <a16:creationId xmlns:a16="http://schemas.microsoft.com/office/drawing/2014/main" xmlns="" id="{80EC086F-CD91-4741-9C35-3DBE4CBBF140}"/>
              </a:ext>
            </a:extLst>
          </p:cNvPr>
          <p:cNvSpPr>
            <a:spLocks noGrp="1"/>
          </p:cNvSpPr>
          <p:nvPr>
            <p:ph idx="1"/>
          </p:nvPr>
        </p:nvSpPr>
        <p:spPr>
          <a:xfrm>
            <a:off x="838200" y="1464816"/>
            <a:ext cx="10515600" cy="5393184"/>
          </a:xfrm>
        </p:spPr>
        <p:txBody>
          <a:bodyPr>
            <a:normAutofit/>
          </a:bodyPr>
          <a:lstStyle/>
          <a:p>
            <a:pPr marL="0" indent="0" algn="ctr">
              <a:buNone/>
            </a:pPr>
            <a:r>
              <a:rPr lang="en-US" sz="3200" dirty="0"/>
              <a:t>The Lord is not slow about His promises</a:t>
            </a:r>
          </a:p>
          <a:p>
            <a:pPr marL="0" indent="0" algn="ctr">
              <a:buNone/>
            </a:pPr>
            <a:r>
              <a:rPr lang="en-US" sz="3200" dirty="0">
                <a:solidFill>
                  <a:srgbClr val="FF0000"/>
                </a:solidFill>
              </a:rPr>
              <a:t>2 Peter 3:8-9</a:t>
            </a:r>
          </a:p>
          <a:p>
            <a:pPr marL="0" indent="0" algn="ctr">
              <a:buNone/>
            </a:pPr>
            <a:r>
              <a:rPr lang="en-US" sz="3200" dirty="0"/>
              <a:t>8 But do not let this one fact escape your notice, beloved, that with the Lord one day is like a thousand years, and a thousand years like one day. 9 The Lord is not slow about His promise, as some count slowness, but is patient toward you, not wishing for any to perish but for all to come to repentance. </a:t>
            </a:r>
          </a:p>
          <a:p>
            <a:pPr marL="0" indent="0" algn="ctr">
              <a:buNone/>
            </a:pPr>
            <a:endParaRPr lang="en-US" sz="3200" dirty="0"/>
          </a:p>
        </p:txBody>
      </p:sp>
    </p:spTree>
    <p:extLst>
      <p:ext uri="{BB962C8B-B14F-4D97-AF65-F5344CB8AC3E}">
        <p14:creationId xmlns:p14="http://schemas.microsoft.com/office/powerpoint/2010/main" val="2512053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3417F7-2545-4C5C-9102-B95F3523B3BD}"/>
              </a:ext>
            </a:extLst>
          </p:cNvPr>
          <p:cNvSpPr>
            <a:spLocks noGrp="1"/>
          </p:cNvSpPr>
          <p:nvPr>
            <p:ph type="title"/>
          </p:nvPr>
        </p:nvSpPr>
        <p:spPr>
          <a:xfrm>
            <a:off x="838200" y="365125"/>
            <a:ext cx="10515600" cy="1179590"/>
          </a:xfrm>
        </p:spPr>
        <p:txBody>
          <a:bodyPr>
            <a:normAutofit/>
          </a:bodyPr>
          <a:lstStyle/>
          <a:p>
            <a:pPr algn="ctr"/>
            <a:r>
              <a:rPr lang="en-US" sz="3600" dirty="0"/>
              <a:t>The precious and magnificent promises of God-</a:t>
            </a:r>
            <a:br>
              <a:rPr lang="en-US" sz="3600" dirty="0"/>
            </a:br>
            <a:r>
              <a:rPr lang="en-US" sz="3600" dirty="0"/>
              <a:t>God has not promised:</a:t>
            </a:r>
          </a:p>
        </p:txBody>
      </p:sp>
      <p:sp>
        <p:nvSpPr>
          <p:cNvPr id="3" name="Content Placeholder 2">
            <a:extLst>
              <a:ext uri="{FF2B5EF4-FFF2-40B4-BE49-F238E27FC236}">
                <a16:creationId xmlns:a16="http://schemas.microsoft.com/office/drawing/2014/main" xmlns="" id="{80EC086F-CD91-4741-9C35-3DBE4CBBF140}"/>
              </a:ext>
            </a:extLst>
          </p:cNvPr>
          <p:cNvSpPr>
            <a:spLocks noGrp="1"/>
          </p:cNvSpPr>
          <p:nvPr>
            <p:ph idx="1"/>
          </p:nvPr>
        </p:nvSpPr>
        <p:spPr>
          <a:xfrm>
            <a:off x="838200" y="1677880"/>
            <a:ext cx="10515600" cy="5180120"/>
          </a:xfrm>
        </p:spPr>
        <p:txBody>
          <a:bodyPr>
            <a:normAutofit/>
          </a:bodyPr>
          <a:lstStyle/>
          <a:p>
            <a:pPr marL="0" indent="0" algn="ctr">
              <a:buNone/>
            </a:pPr>
            <a:r>
              <a:rPr lang="en-US" sz="3200" dirty="0"/>
              <a:t>To hear a sinner’s prayer for salvation</a:t>
            </a:r>
          </a:p>
          <a:p>
            <a:pPr marL="0" indent="0" algn="ctr">
              <a:buNone/>
            </a:pPr>
            <a:r>
              <a:rPr lang="en-US" sz="3200" dirty="0">
                <a:solidFill>
                  <a:srgbClr val="FF0000"/>
                </a:solidFill>
              </a:rPr>
              <a:t>John 9:31</a:t>
            </a:r>
          </a:p>
          <a:p>
            <a:pPr marL="0" indent="0" algn="ctr">
              <a:buNone/>
            </a:pPr>
            <a:r>
              <a:rPr lang="en-US" sz="3200" dirty="0"/>
              <a:t>31 "We know that God does not hear sinners; but if anyone is God-fearing and does His will, He hears him. </a:t>
            </a:r>
          </a:p>
          <a:p>
            <a:pPr marL="0" indent="0" algn="ctr">
              <a:buNone/>
            </a:pPr>
            <a:endParaRPr lang="en-US" sz="3200" dirty="0"/>
          </a:p>
        </p:txBody>
      </p:sp>
    </p:spTree>
    <p:extLst>
      <p:ext uri="{BB962C8B-B14F-4D97-AF65-F5344CB8AC3E}">
        <p14:creationId xmlns:p14="http://schemas.microsoft.com/office/powerpoint/2010/main" val="1434349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3417F7-2545-4C5C-9102-B95F3523B3BD}"/>
              </a:ext>
            </a:extLst>
          </p:cNvPr>
          <p:cNvSpPr>
            <a:spLocks noGrp="1"/>
          </p:cNvSpPr>
          <p:nvPr>
            <p:ph type="title"/>
          </p:nvPr>
        </p:nvSpPr>
        <p:spPr>
          <a:xfrm>
            <a:off x="838200" y="365125"/>
            <a:ext cx="10515600" cy="1179590"/>
          </a:xfrm>
        </p:spPr>
        <p:txBody>
          <a:bodyPr>
            <a:normAutofit/>
          </a:bodyPr>
          <a:lstStyle/>
          <a:p>
            <a:pPr algn="ctr"/>
            <a:r>
              <a:rPr lang="en-US" sz="3600" dirty="0"/>
              <a:t>The precious and magnificent promises of God-</a:t>
            </a:r>
            <a:br>
              <a:rPr lang="en-US" sz="3600" dirty="0"/>
            </a:br>
            <a:r>
              <a:rPr lang="en-US" sz="3600" dirty="0"/>
              <a:t>God has not promised:</a:t>
            </a:r>
          </a:p>
        </p:txBody>
      </p:sp>
      <p:sp>
        <p:nvSpPr>
          <p:cNvPr id="3" name="Content Placeholder 2">
            <a:extLst>
              <a:ext uri="{FF2B5EF4-FFF2-40B4-BE49-F238E27FC236}">
                <a16:creationId xmlns:a16="http://schemas.microsoft.com/office/drawing/2014/main" xmlns="" id="{80EC086F-CD91-4741-9C35-3DBE4CBBF140}"/>
              </a:ext>
            </a:extLst>
          </p:cNvPr>
          <p:cNvSpPr>
            <a:spLocks noGrp="1"/>
          </p:cNvSpPr>
          <p:nvPr>
            <p:ph idx="1"/>
          </p:nvPr>
        </p:nvSpPr>
        <p:spPr>
          <a:xfrm>
            <a:off x="838200" y="1677880"/>
            <a:ext cx="10515600" cy="5180120"/>
          </a:xfrm>
        </p:spPr>
        <p:txBody>
          <a:bodyPr>
            <a:normAutofit lnSpcReduction="10000"/>
          </a:bodyPr>
          <a:lstStyle/>
          <a:p>
            <a:pPr marL="0" indent="0" algn="ctr">
              <a:buNone/>
            </a:pPr>
            <a:r>
              <a:rPr lang="en-US" sz="3200" dirty="0"/>
              <a:t>A life free of hardship</a:t>
            </a:r>
          </a:p>
          <a:p>
            <a:pPr marL="0" indent="0" algn="ctr">
              <a:buNone/>
            </a:pPr>
            <a:r>
              <a:rPr lang="en-US" sz="3200" dirty="0">
                <a:solidFill>
                  <a:srgbClr val="FF0000"/>
                </a:solidFill>
              </a:rPr>
              <a:t>2 Corinthians 11:24-27</a:t>
            </a:r>
          </a:p>
          <a:p>
            <a:pPr marL="0" indent="0" algn="ctr">
              <a:buNone/>
            </a:pPr>
            <a:r>
              <a:rPr lang="en-US" sz="3200" dirty="0"/>
              <a:t> 24 Five times I received from the Jews thirty-nine lashes.  25 Three times I was beaten with rods, once I was stoned, three times I was shipwrecked, a night and a day I have spent in the deep. 26 I have been on frequent journeys, in dangers from rivers, dangers from robbers, dangers from my  countrymen, dangers from the Gentiles, dangers in the city, dangers in the wilderness, dangers on the sea, dangers among false brethren; 27 I have been in labor and hardship, through many sleepless nights, in hunger and thirst, often without food, in cold and exposure. </a:t>
            </a:r>
          </a:p>
          <a:p>
            <a:pPr marL="0" indent="0" algn="ctr">
              <a:buNone/>
            </a:pPr>
            <a:endParaRPr lang="en-US" sz="3200" dirty="0"/>
          </a:p>
        </p:txBody>
      </p:sp>
    </p:spTree>
    <p:extLst>
      <p:ext uri="{BB962C8B-B14F-4D97-AF65-F5344CB8AC3E}">
        <p14:creationId xmlns:p14="http://schemas.microsoft.com/office/powerpoint/2010/main" val="2482767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3417F7-2545-4C5C-9102-B95F3523B3BD}"/>
              </a:ext>
            </a:extLst>
          </p:cNvPr>
          <p:cNvSpPr>
            <a:spLocks noGrp="1"/>
          </p:cNvSpPr>
          <p:nvPr>
            <p:ph type="title"/>
          </p:nvPr>
        </p:nvSpPr>
        <p:spPr>
          <a:xfrm>
            <a:off x="838200" y="365125"/>
            <a:ext cx="10515600" cy="1179590"/>
          </a:xfrm>
        </p:spPr>
        <p:txBody>
          <a:bodyPr>
            <a:normAutofit/>
          </a:bodyPr>
          <a:lstStyle/>
          <a:p>
            <a:pPr algn="ctr"/>
            <a:r>
              <a:rPr lang="en-US" sz="3600" dirty="0"/>
              <a:t>The precious and magnificent promises of God-</a:t>
            </a:r>
            <a:br>
              <a:rPr lang="en-US" sz="3600" dirty="0"/>
            </a:br>
            <a:r>
              <a:rPr lang="en-US" sz="3600" dirty="0"/>
              <a:t>God has not promised:</a:t>
            </a:r>
          </a:p>
        </p:txBody>
      </p:sp>
      <p:sp>
        <p:nvSpPr>
          <p:cNvPr id="3" name="Content Placeholder 2">
            <a:extLst>
              <a:ext uri="{FF2B5EF4-FFF2-40B4-BE49-F238E27FC236}">
                <a16:creationId xmlns:a16="http://schemas.microsoft.com/office/drawing/2014/main" xmlns="" id="{80EC086F-CD91-4741-9C35-3DBE4CBBF140}"/>
              </a:ext>
            </a:extLst>
          </p:cNvPr>
          <p:cNvSpPr>
            <a:spLocks noGrp="1"/>
          </p:cNvSpPr>
          <p:nvPr>
            <p:ph idx="1"/>
          </p:nvPr>
        </p:nvSpPr>
        <p:spPr>
          <a:xfrm>
            <a:off x="838200" y="1677880"/>
            <a:ext cx="10515600" cy="5180120"/>
          </a:xfrm>
        </p:spPr>
        <p:txBody>
          <a:bodyPr>
            <a:normAutofit/>
          </a:bodyPr>
          <a:lstStyle/>
          <a:p>
            <a:pPr marL="0" indent="0" algn="ctr">
              <a:buNone/>
            </a:pPr>
            <a:r>
              <a:rPr lang="en-US" sz="3200" dirty="0"/>
              <a:t>To save anyone outside the Lord’s church</a:t>
            </a:r>
          </a:p>
          <a:p>
            <a:pPr marL="0" indent="0" algn="ctr">
              <a:buNone/>
            </a:pPr>
            <a:r>
              <a:rPr lang="en-US" sz="3200" dirty="0">
                <a:solidFill>
                  <a:srgbClr val="FF0000"/>
                </a:solidFill>
              </a:rPr>
              <a:t>Ephesians 5:23</a:t>
            </a:r>
          </a:p>
          <a:p>
            <a:pPr marL="0" indent="0" algn="ctr">
              <a:buNone/>
            </a:pPr>
            <a:r>
              <a:rPr lang="en-US" sz="3200" dirty="0"/>
              <a:t> 23 For the husband is the head of the wife, as Christ also is the head of the church, He Himself being the Savior of the body. </a:t>
            </a:r>
          </a:p>
          <a:p>
            <a:pPr marL="0" indent="0" algn="ctr">
              <a:buNone/>
            </a:pPr>
            <a:endParaRPr lang="en-US" sz="3200" dirty="0"/>
          </a:p>
        </p:txBody>
      </p:sp>
    </p:spTree>
    <p:extLst>
      <p:ext uri="{BB962C8B-B14F-4D97-AF65-F5344CB8AC3E}">
        <p14:creationId xmlns:p14="http://schemas.microsoft.com/office/powerpoint/2010/main" val="2058611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3417F7-2545-4C5C-9102-B95F3523B3BD}"/>
              </a:ext>
            </a:extLst>
          </p:cNvPr>
          <p:cNvSpPr>
            <a:spLocks noGrp="1"/>
          </p:cNvSpPr>
          <p:nvPr>
            <p:ph type="title"/>
          </p:nvPr>
        </p:nvSpPr>
        <p:spPr>
          <a:xfrm>
            <a:off x="838200" y="365125"/>
            <a:ext cx="10515600" cy="1179590"/>
          </a:xfrm>
        </p:spPr>
        <p:txBody>
          <a:bodyPr>
            <a:normAutofit/>
          </a:bodyPr>
          <a:lstStyle/>
          <a:p>
            <a:pPr algn="ctr"/>
            <a:r>
              <a:rPr lang="en-US" sz="3600" dirty="0"/>
              <a:t>The precious and magnificent promises of God-</a:t>
            </a:r>
            <a:br>
              <a:rPr lang="en-US" sz="3600" dirty="0"/>
            </a:br>
            <a:r>
              <a:rPr lang="en-US" sz="3600" dirty="0"/>
              <a:t>God has not promised:</a:t>
            </a:r>
          </a:p>
        </p:txBody>
      </p:sp>
      <p:sp>
        <p:nvSpPr>
          <p:cNvPr id="3" name="Content Placeholder 2">
            <a:extLst>
              <a:ext uri="{FF2B5EF4-FFF2-40B4-BE49-F238E27FC236}">
                <a16:creationId xmlns:a16="http://schemas.microsoft.com/office/drawing/2014/main" xmlns="" id="{80EC086F-CD91-4741-9C35-3DBE4CBBF140}"/>
              </a:ext>
            </a:extLst>
          </p:cNvPr>
          <p:cNvSpPr>
            <a:spLocks noGrp="1"/>
          </p:cNvSpPr>
          <p:nvPr>
            <p:ph idx="1"/>
          </p:nvPr>
        </p:nvSpPr>
        <p:spPr>
          <a:xfrm>
            <a:off x="838200" y="1677880"/>
            <a:ext cx="10515600" cy="5180120"/>
          </a:xfrm>
        </p:spPr>
        <p:txBody>
          <a:bodyPr>
            <a:normAutofit/>
          </a:bodyPr>
          <a:lstStyle/>
          <a:p>
            <a:pPr marL="0" indent="0" algn="ctr">
              <a:buNone/>
            </a:pPr>
            <a:r>
              <a:rPr lang="en-US" sz="3200" dirty="0"/>
              <a:t>Another opportunity for salvation after death</a:t>
            </a:r>
          </a:p>
          <a:p>
            <a:pPr marL="0" indent="0" algn="ctr">
              <a:buNone/>
            </a:pPr>
            <a:r>
              <a:rPr lang="en-US" sz="3200" dirty="0">
                <a:solidFill>
                  <a:srgbClr val="FF0000"/>
                </a:solidFill>
              </a:rPr>
              <a:t>2 Corinthians 6:1-2</a:t>
            </a:r>
          </a:p>
          <a:p>
            <a:pPr marL="0" indent="0" algn="ctr">
              <a:buNone/>
            </a:pPr>
            <a:r>
              <a:rPr lang="en-US" sz="3200" dirty="0"/>
              <a:t>1 And working together with Him,  we also urge you not to receive the grace of God in vain —  2 for He says,</a:t>
            </a:r>
          </a:p>
          <a:p>
            <a:pPr marL="0" indent="0">
              <a:buNone/>
            </a:pPr>
            <a:r>
              <a:rPr lang="en-US" sz="3200" dirty="0"/>
              <a:t>"AT THE ACCEPTABLE TIME I LISTENED TO YOU,</a:t>
            </a:r>
          </a:p>
          <a:p>
            <a:pPr marL="0" indent="0">
              <a:buNone/>
            </a:pPr>
            <a:r>
              <a:rPr lang="en-US" sz="3200" dirty="0"/>
              <a:t>AND ON THE DAY OF SALVATION I HELPED YOU."</a:t>
            </a:r>
          </a:p>
          <a:p>
            <a:pPr marL="0" indent="0">
              <a:buNone/>
            </a:pPr>
            <a:r>
              <a:rPr lang="en-US" sz="3200" dirty="0"/>
              <a:t>Behold, now is "THE ACCEPTABLE TIME," behold, now is "THE DAY OF SALVATION" —  </a:t>
            </a:r>
          </a:p>
          <a:p>
            <a:pPr marL="0" indent="0" algn="ctr">
              <a:buNone/>
            </a:pPr>
            <a:endParaRPr lang="en-US" sz="3200" dirty="0"/>
          </a:p>
        </p:txBody>
      </p:sp>
    </p:spTree>
    <p:extLst>
      <p:ext uri="{BB962C8B-B14F-4D97-AF65-F5344CB8AC3E}">
        <p14:creationId xmlns:p14="http://schemas.microsoft.com/office/powerpoint/2010/main" val="220672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3417F7-2545-4C5C-9102-B95F3523B3BD}"/>
              </a:ext>
            </a:extLst>
          </p:cNvPr>
          <p:cNvSpPr>
            <a:spLocks noGrp="1"/>
          </p:cNvSpPr>
          <p:nvPr>
            <p:ph type="title"/>
          </p:nvPr>
        </p:nvSpPr>
        <p:spPr>
          <a:xfrm>
            <a:off x="838200" y="365125"/>
            <a:ext cx="10515600" cy="1170712"/>
          </a:xfrm>
        </p:spPr>
        <p:txBody>
          <a:bodyPr>
            <a:normAutofit/>
          </a:bodyPr>
          <a:lstStyle/>
          <a:p>
            <a:pPr algn="ctr"/>
            <a:r>
              <a:rPr lang="en-US" sz="3600" dirty="0"/>
              <a:t>The precious and magnificent promises of God-</a:t>
            </a:r>
            <a:br>
              <a:rPr lang="en-US" sz="3600" dirty="0"/>
            </a:br>
            <a:r>
              <a:rPr lang="en-US" sz="3600" dirty="0"/>
              <a:t>His unconditional promises:</a:t>
            </a:r>
          </a:p>
        </p:txBody>
      </p:sp>
      <p:sp>
        <p:nvSpPr>
          <p:cNvPr id="3" name="Content Placeholder 2">
            <a:extLst>
              <a:ext uri="{FF2B5EF4-FFF2-40B4-BE49-F238E27FC236}">
                <a16:creationId xmlns:a16="http://schemas.microsoft.com/office/drawing/2014/main" xmlns="" id="{80EC086F-CD91-4741-9C35-3DBE4CBBF140}"/>
              </a:ext>
            </a:extLst>
          </p:cNvPr>
          <p:cNvSpPr>
            <a:spLocks noGrp="1"/>
          </p:cNvSpPr>
          <p:nvPr>
            <p:ph idx="1"/>
          </p:nvPr>
        </p:nvSpPr>
        <p:spPr>
          <a:xfrm>
            <a:off x="838200" y="1686756"/>
            <a:ext cx="10515600" cy="5171243"/>
          </a:xfrm>
        </p:spPr>
        <p:txBody>
          <a:bodyPr>
            <a:normAutofit/>
          </a:bodyPr>
          <a:lstStyle/>
          <a:p>
            <a:pPr marL="0" indent="0" algn="ctr">
              <a:buNone/>
            </a:pPr>
            <a:r>
              <a:rPr lang="en-US" sz="3200" dirty="0"/>
              <a:t>Continuation of His design for the earth</a:t>
            </a:r>
          </a:p>
          <a:p>
            <a:pPr marL="0" indent="0" algn="ctr">
              <a:buNone/>
            </a:pPr>
            <a:r>
              <a:rPr lang="en-US" sz="3200" dirty="0">
                <a:solidFill>
                  <a:srgbClr val="FF0000"/>
                </a:solidFill>
              </a:rPr>
              <a:t>Genesis 8:22</a:t>
            </a:r>
          </a:p>
          <a:p>
            <a:pPr marL="0" indent="0">
              <a:buNone/>
            </a:pPr>
            <a:r>
              <a:rPr lang="en-US" sz="3200" dirty="0"/>
              <a:t>22 "While the earth remains,</a:t>
            </a:r>
          </a:p>
          <a:p>
            <a:pPr marL="0" indent="0">
              <a:buNone/>
            </a:pPr>
            <a:r>
              <a:rPr lang="en-US" sz="3200" dirty="0"/>
              <a:t>Seedtime and harvest,</a:t>
            </a:r>
          </a:p>
          <a:p>
            <a:pPr marL="0" indent="0">
              <a:buNone/>
            </a:pPr>
            <a:r>
              <a:rPr lang="en-US" sz="3200" dirty="0"/>
              <a:t>And cold and heat,</a:t>
            </a:r>
          </a:p>
          <a:p>
            <a:pPr marL="0" indent="0">
              <a:buNone/>
            </a:pPr>
            <a:r>
              <a:rPr lang="en-US" sz="3200" dirty="0"/>
              <a:t>And summer and winter,</a:t>
            </a:r>
          </a:p>
          <a:p>
            <a:pPr marL="0" indent="0">
              <a:buNone/>
            </a:pPr>
            <a:r>
              <a:rPr lang="en-US" sz="3200" dirty="0"/>
              <a:t>And day and night </a:t>
            </a:r>
          </a:p>
          <a:p>
            <a:pPr marL="0" indent="0">
              <a:buNone/>
            </a:pPr>
            <a:r>
              <a:rPr lang="en-US" sz="3200" dirty="0"/>
              <a:t>Shall not cease."</a:t>
            </a:r>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33724363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otalTime>515</TotalTime>
  <Words>1574</Words>
  <Application>Microsoft Office PowerPoint</Application>
  <PresentationFormat>Widescreen</PresentationFormat>
  <Paragraphs>95</Paragraphs>
  <Slides>22</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22</vt:i4>
      </vt:variant>
    </vt:vector>
  </HeadingPairs>
  <TitlesOfParts>
    <vt:vector size="27" baseType="lpstr">
      <vt:lpstr>Arial</vt:lpstr>
      <vt:lpstr>Calibri</vt:lpstr>
      <vt:lpstr>Calibri Light</vt:lpstr>
      <vt:lpstr>Office Theme</vt:lpstr>
      <vt:lpstr>1_Office Theme</vt:lpstr>
      <vt:lpstr>PowerPoint Presentation</vt:lpstr>
      <vt:lpstr>The precious and magnificent promises of God</vt:lpstr>
      <vt:lpstr>The precious and magnificent promises of God</vt:lpstr>
      <vt:lpstr>The precious and magnificent promises of God</vt:lpstr>
      <vt:lpstr>The precious and magnificent promises of God- God has not promised:</vt:lpstr>
      <vt:lpstr>The precious and magnificent promises of God- God has not promised:</vt:lpstr>
      <vt:lpstr>The precious and magnificent promises of God- God has not promised:</vt:lpstr>
      <vt:lpstr>The precious and magnificent promises of God- God has not promised:</vt:lpstr>
      <vt:lpstr>The precious and magnificent promises of God- His unconditional promises:</vt:lpstr>
      <vt:lpstr>The precious and magnificent promises of God- His unconditional promises:</vt:lpstr>
      <vt:lpstr>The precious and magnificent promises of God- His unconditional promises:</vt:lpstr>
      <vt:lpstr>The precious and magnificent promises of God- His unconditional promises:</vt:lpstr>
      <vt:lpstr>The precious and magnificent promises of God- His unconditional promises:</vt:lpstr>
      <vt:lpstr>The precious and magnificent promises of God- His unconditional promises:</vt:lpstr>
      <vt:lpstr>The precious and magnificent promises of God- The conditional promises of God</vt:lpstr>
      <vt:lpstr>The precious and magnificent promises of God- The conditional promises of God</vt:lpstr>
      <vt:lpstr>The precious and magnificent promises of God- The conditional promises of God</vt:lpstr>
      <vt:lpstr>The precious and magnificent promises of God- The conditional promises of God</vt:lpstr>
      <vt:lpstr>The precious and magnificent promises of God- The conditional promises of God</vt:lpstr>
      <vt:lpstr>The precious and magnificent promises of God</vt:lpstr>
      <vt:lpstr>What must I do to be saved?</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Webb</dc:creator>
  <cp:lastModifiedBy>Newton, Jamie K. (MSFC-IS40)[NICS]</cp:lastModifiedBy>
  <cp:revision>12</cp:revision>
  <dcterms:created xsi:type="dcterms:W3CDTF">2018-12-22T16:56:34Z</dcterms:created>
  <dcterms:modified xsi:type="dcterms:W3CDTF">2018-12-23T18:57:17Z</dcterms:modified>
</cp:coreProperties>
</file>