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56" r:id="rId4"/>
    <p:sldId id="257" r:id="rId5"/>
    <p:sldId id="258" r:id="rId6"/>
    <p:sldId id="259" r:id="rId7"/>
    <p:sldId id="261" r:id="rId8"/>
    <p:sldId id="262" r:id="rId9"/>
    <p:sldId id="263"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B67795-0C88-46BD-AC2A-8DBB468AB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168236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7795-0C88-46BD-AC2A-8DBB468AB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171978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7795-0C88-46BD-AC2A-8DBB468AB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1958241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1786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931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0543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8369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2299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3299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467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3793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7795-0C88-46BD-AC2A-8DBB468AB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2428232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091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5193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766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67795-0C88-46BD-AC2A-8DBB468AB415}"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3480239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B67795-0C88-46BD-AC2A-8DBB468AB415}"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43077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B67795-0C88-46BD-AC2A-8DBB468AB415}" type="datetimeFigureOut">
              <a:rPr lang="en-US" smtClean="0"/>
              <a:t>8/25/2018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113321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67795-0C88-46BD-AC2A-8DBB468AB415}" type="datetimeFigureOut">
              <a:rPr lang="en-US" smtClean="0"/>
              <a:t>8/25/2018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124484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67795-0C88-46BD-AC2A-8DBB468AB415}" type="datetimeFigureOut">
              <a:rPr lang="en-US" smtClean="0"/>
              <a:t>8/25/2018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166738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67795-0C88-46BD-AC2A-8DBB468AB415}"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183043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67795-0C88-46BD-AC2A-8DBB468AB415}"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5B932-CC2A-4A34-884C-1D2130D0C6D7}" type="slidenum">
              <a:rPr lang="en-US" smtClean="0"/>
              <a:t>‹#›</a:t>
            </a:fld>
            <a:endParaRPr lang="en-US"/>
          </a:p>
        </p:txBody>
      </p:sp>
    </p:spTree>
    <p:extLst>
      <p:ext uri="{BB962C8B-B14F-4D97-AF65-F5344CB8AC3E}">
        <p14:creationId xmlns:p14="http://schemas.microsoft.com/office/powerpoint/2010/main" val="723059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67795-0C88-46BD-AC2A-8DBB468AB415}" type="datetimeFigureOut">
              <a:rPr lang="en-US" smtClean="0"/>
              <a:t>8/25/2018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5B932-CC2A-4A34-884C-1D2130D0C6D7}" type="slidenum">
              <a:rPr lang="en-US" smtClean="0"/>
              <a:t>‹#›</a:t>
            </a:fld>
            <a:endParaRPr lang="en-US"/>
          </a:p>
        </p:txBody>
      </p:sp>
    </p:spTree>
    <p:extLst>
      <p:ext uri="{BB962C8B-B14F-4D97-AF65-F5344CB8AC3E}">
        <p14:creationId xmlns:p14="http://schemas.microsoft.com/office/powerpoint/2010/main" val="2182840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67795-0C88-46BD-AC2A-8DBB468AB415}" type="datetimeFigureOut">
              <a:rPr lang="en-US">
                <a:solidFill>
                  <a:prstClr val="black">
                    <a:tint val="75000"/>
                  </a:prstClr>
                </a:solidFill>
              </a:rPr>
              <a:pPr/>
              <a:t>8/25/2018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5B932-CC2A-4A34-884C-1D2130D0C6D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111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323961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800347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04" y="0"/>
            <a:ext cx="9159704" cy="6869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28600" y="533400"/>
            <a:ext cx="7772400" cy="1470025"/>
          </a:xfrm>
        </p:spPr>
        <p:txBody>
          <a:bodyPr>
            <a:noAutofit/>
          </a:bodyPr>
          <a:lstStyle/>
          <a:p>
            <a:r>
              <a:rPr lang="en-US" sz="5400" b="1" dirty="0" smtClean="0"/>
              <a:t>What To Do When You Have Failed</a:t>
            </a:r>
            <a:endParaRPr lang="en-US" sz="5400" b="1" dirty="0"/>
          </a:p>
        </p:txBody>
      </p:sp>
    </p:spTree>
    <p:extLst>
      <p:ext uri="{BB962C8B-B14F-4D97-AF65-F5344CB8AC3E}">
        <p14:creationId xmlns:p14="http://schemas.microsoft.com/office/powerpoint/2010/main" val="63879607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137660"/>
            <a:ext cx="3810000" cy="2727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381000"/>
            <a:ext cx="8229600" cy="5745163"/>
          </a:xfrm>
        </p:spPr>
        <p:txBody>
          <a:bodyPr>
            <a:normAutofit/>
          </a:bodyPr>
          <a:lstStyle/>
          <a:p>
            <a:r>
              <a:rPr lang="en-US" sz="3600" b="1" dirty="0" smtClean="0">
                <a:solidFill>
                  <a:srgbClr val="800000"/>
                </a:solidFill>
              </a:rPr>
              <a:t>Matt. 26:33-35  </a:t>
            </a:r>
            <a:r>
              <a:rPr lang="en-US" sz="3600" i="1" dirty="0" smtClean="0">
                <a:solidFill>
                  <a:srgbClr val="800000"/>
                </a:solidFill>
              </a:rPr>
              <a:t>“But Peter said to Him, "Even though all may fall away because of You, I will never fall away." 34 Jesus said to him, " Truly I say to you that this very night, before a rooster crows, you will deny Me three times."  35 Peter said to Him, " Even if I have to die with You, I will not deny You." All the                                       disciples said the same                                             thing too.” </a:t>
            </a:r>
            <a:endParaRPr lang="en-US" sz="3600" i="1" dirty="0">
              <a:solidFill>
                <a:srgbClr val="800000"/>
              </a:solidFill>
            </a:endParaRPr>
          </a:p>
        </p:txBody>
      </p:sp>
    </p:spTree>
    <p:extLst>
      <p:ext uri="{BB962C8B-B14F-4D97-AF65-F5344CB8AC3E}">
        <p14:creationId xmlns:p14="http://schemas.microsoft.com/office/powerpoint/2010/main" val="160873628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137660"/>
            <a:ext cx="3810000" cy="2727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381000"/>
            <a:ext cx="8229600" cy="5745163"/>
          </a:xfrm>
        </p:spPr>
        <p:txBody>
          <a:bodyPr>
            <a:normAutofit/>
          </a:bodyPr>
          <a:lstStyle/>
          <a:p>
            <a:r>
              <a:rPr lang="en-US" sz="3600" b="1" dirty="0" smtClean="0">
                <a:solidFill>
                  <a:srgbClr val="800000"/>
                </a:solidFill>
              </a:rPr>
              <a:t>Matt 26:69-70  </a:t>
            </a:r>
            <a:r>
              <a:rPr lang="en-US" sz="3600" i="1" dirty="0" smtClean="0">
                <a:solidFill>
                  <a:srgbClr val="800000"/>
                </a:solidFill>
              </a:rPr>
              <a:t>“Now Peter was sitting outside in the courtyard, and a servant-girl came to him and said, "You too were with Jesus the Galilean." 70 But he denied it before them all, saying, "I do not know what you are talking about." </a:t>
            </a:r>
            <a:endParaRPr lang="en-US" sz="3600" i="1" dirty="0">
              <a:solidFill>
                <a:srgbClr val="800000"/>
              </a:solidFill>
            </a:endParaRPr>
          </a:p>
        </p:txBody>
      </p:sp>
    </p:spTree>
    <p:extLst>
      <p:ext uri="{BB962C8B-B14F-4D97-AF65-F5344CB8AC3E}">
        <p14:creationId xmlns:p14="http://schemas.microsoft.com/office/powerpoint/2010/main" val="123999934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137660"/>
            <a:ext cx="3810000" cy="2727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381000"/>
            <a:ext cx="8229600" cy="5745163"/>
          </a:xfrm>
        </p:spPr>
        <p:txBody>
          <a:bodyPr>
            <a:normAutofit/>
          </a:bodyPr>
          <a:lstStyle/>
          <a:p>
            <a:r>
              <a:rPr lang="en-US" sz="3600" b="1" dirty="0" smtClean="0">
                <a:solidFill>
                  <a:srgbClr val="800000"/>
                </a:solidFill>
              </a:rPr>
              <a:t>John 21:3  </a:t>
            </a:r>
            <a:r>
              <a:rPr lang="en-US" sz="3600" i="1" dirty="0" smtClean="0">
                <a:solidFill>
                  <a:srgbClr val="800000"/>
                </a:solidFill>
              </a:rPr>
              <a:t>“Simon Peter said to them, "I am going fishing." They said to him, "We will also come with you." They went out and got into the boat; and that night they caught nothing.” </a:t>
            </a:r>
            <a:endParaRPr lang="en-US" sz="3600" i="1" dirty="0">
              <a:solidFill>
                <a:srgbClr val="800000"/>
              </a:solidFill>
            </a:endParaRPr>
          </a:p>
        </p:txBody>
      </p:sp>
    </p:spTree>
    <p:extLst>
      <p:ext uri="{BB962C8B-B14F-4D97-AF65-F5344CB8AC3E}">
        <p14:creationId xmlns:p14="http://schemas.microsoft.com/office/powerpoint/2010/main" val="98740886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We Must Learn From Our Failures</a:t>
            </a:r>
            <a:endParaRPr lang="en-US" b="1" dirty="0"/>
          </a:p>
        </p:txBody>
      </p:sp>
      <p:sp>
        <p:nvSpPr>
          <p:cNvPr id="3" name="Content Placeholder 2"/>
          <p:cNvSpPr>
            <a:spLocks noGrp="1"/>
          </p:cNvSpPr>
          <p:nvPr>
            <p:ph idx="1"/>
          </p:nvPr>
        </p:nvSpPr>
        <p:spPr>
          <a:xfrm>
            <a:off x="457200" y="1371600"/>
            <a:ext cx="8229600" cy="3915751"/>
          </a:xfrm>
        </p:spPr>
        <p:txBody>
          <a:bodyPr>
            <a:normAutofit fontScale="92500" lnSpcReduction="10000"/>
          </a:bodyPr>
          <a:lstStyle/>
          <a:p>
            <a:r>
              <a:rPr lang="en-US" b="1" dirty="0" smtClean="0">
                <a:solidFill>
                  <a:srgbClr val="800000"/>
                </a:solidFill>
              </a:rPr>
              <a:t>Proverbs 28:13  </a:t>
            </a:r>
            <a:r>
              <a:rPr lang="en-US" i="1" dirty="0" smtClean="0">
                <a:solidFill>
                  <a:srgbClr val="800000"/>
                </a:solidFill>
              </a:rPr>
              <a:t>“He who conceals his transgressions will not prosper, But he who confesses and forsakes them will find compassion.” </a:t>
            </a:r>
          </a:p>
          <a:p>
            <a:r>
              <a:rPr lang="en-US" b="1" dirty="0" smtClean="0">
                <a:solidFill>
                  <a:srgbClr val="800000"/>
                </a:solidFill>
              </a:rPr>
              <a:t>Romans 3:23  </a:t>
            </a:r>
            <a:r>
              <a:rPr lang="en-US" i="1" dirty="0" smtClean="0">
                <a:solidFill>
                  <a:srgbClr val="800000"/>
                </a:solidFill>
              </a:rPr>
              <a:t>“</a:t>
            </a:r>
            <a:r>
              <a:rPr lang="en-US" i="1" dirty="0" smtClean="0">
                <a:solidFill>
                  <a:srgbClr val="800000"/>
                </a:solidFill>
              </a:rPr>
              <a:t>All have sinned and fallen short of the glory of God.” </a:t>
            </a:r>
          </a:p>
          <a:p>
            <a:r>
              <a:rPr lang="en-US" b="1" dirty="0" smtClean="0">
                <a:solidFill>
                  <a:srgbClr val="800000"/>
                </a:solidFill>
              </a:rPr>
              <a:t>Proverbs 20:30  </a:t>
            </a:r>
            <a:r>
              <a:rPr lang="en-US" i="1" dirty="0" smtClean="0">
                <a:solidFill>
                  <a:srgbClr val="800000"/>
                </a:solidFill>
              </a:rPr>
              <a:t>“Stripes that wound scour away evil, And strokes reach the innermost parts.”</a:t>
            </a:r>
          </a:p>
          <a:p>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800" b="30667"/>
          <a:stretch/>
        </p:blipFill>
        <p:spPr bwMode="auto">
          <a:xfrm>
            <a:off x="914400" y="5287350"/>
            <a:ext cx="7306687" cy="157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677472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We Must Let Go Of Our Failures</a:t>
            </a:r>
            <a:endParaRPr lang="en-US" b="1" dirty="0"/>
          </a:p>
        </p:txBody>
      </p:sp>
      <p:sp>
        <p:nvSpPr>
          <p:cNvPr id="3" name="Content Placeholder 2"/>
          <p:cNvSpPr>
            <a:spLocks noGrp="1"/>
          </p:cNvSpPr>
          <p:nvPr>
            <p:ph idx="1"/>
          </p:nvPr>
        </p:nvSpPr>
        <p:spPr>
          <a:xfrm>
            <a:off x="457200" y="1371600"/>
            <a:ext cx="8229600" cy="4038600"/>
          </a:xfrm>
        </p:spPr>
        <p:txBody>
          <a:bodyPr>
            <a:normAutofit fontScale="92500" lnSpcReduction="20000"/>
          </a:bodyPr>
          <a:lstStyle/>
          <a:p>
            <a:r>
              <a:rPr lang="en-US" b="1" dirty="0" smtClean="0">
                <a:solidFill>
                  <a:srgbClr val="800000"/>
                </a:solidFill>
              </a:rPr>
              <a:t>Isaiah 53:5  </a:t>
            </a:r>
            <a:r>
              <a:rPr lang="en-US" i="1" dirty="0" smtClean="0">
                <a:solidFill>
                  <a:srgbClr val="800000"/>
                </a:solidFill>
              </a:rPr>
              <a:t>“But He was pierced through for our transgressions, He was crushed for our iniquities; The chastening for our well-being fell upon Him, And by His scourging we are healed.” </a:t>
            </a:r>
          </a:p>
          <a:p>
            <a:r>
              <a:rPr lang="en-US" b="1" dirty="0" smtClean="0">
                <a:solidFill>
                  <a:srgbClr val="800000"/>
                </a:solidFill>
              </a:rPr>
              <a:t>1 John 1:9  </a:t>
            </a:r>
            <a:r>
              <a:rPr lang="en-US" i="1" dirty="0" smtClean="0">
                <a:solidFill>
                  <a:srgbClr val="800000"/>
                </a:solidFill>
              </a:rPr>
              <a:t>“If we confess our sins, He is faithful and righteous to forgive us our sins and to cleanse us from all unrighteousness.”</a:t>
            </a:r>
          </a:p>
          <a:p>
            <a:r>
              <a:rPr lang="en-US" b="1" dirty="0" smtClean="0">
                <a:solidFill>
                  <a:srgbClr val="800000"/>
                </a:solidFill>
              </a:rPr>
              <a:t>Isaiah 43:25  </a:t>
            </a:r>
            <a:r>
              <a:rPr lang="en-US" i="1" dirty="0" smtClean="0">
                <a:solidFill>
                  <a:srgbClr val="800000"/>
                </a:solidFill>
              </a:rPr>
              <a:t>“I, even I, am the one who wipes out your transgressions for My own sake, And I will not remember your sins.”</a:t>
            </a:r>
          </a:p>
          <a:p>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800" b="30667"/>
          <a:stretch/>
        </p:blipFill>
        <p:spPr bwMode="auto">
          <a:xfrm>
            <a:off x="914400" y="5287350"/>
            <a:ext cx="7306687" cy="157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849219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We Must Look To The Future</a:t>
            </a:r>
            <a:endParaRPr lang="en-US" b="1" dirty="0"/>
          </a:p>
        </p:txBody>
      </p:sp>
      <p:sp>
        <p:nvSpPr>
          <p:cNvPr id="3" name="Content Placeholder 2"/>
          <p:cNvSpPr>
            <a:spLocks noGrp="1"/>
          </p:cNvSpPr>
          <p:nvPr>
            <p:ph idx="1"/>
          </p:nvPr>
        </p:nvSpPr>
        <p:spPr>
          <a:xfrm>
            <a:off x="457200" y="1371600"/>
            <a:ext cx="8229600" cy="4038600"/>
          </a:xfrm>
        </p:spPr>
        <p:txBody>
          <a:bodyPr>
            <a:normAutofit/>
          </a:bodyPr>
          <a:lstStyle/>
          <a:p>
            <a:r>
              <a:rPr lang="en-US" b="1" dirty="0" smtClean="0">
                <a:solidFill>
                  <a:srgbClr val="800000"/>
                </a:solidFill>
              </a:rPr>
              <a:t>Luke 15:20-24</a:t>
            </a:r>
          </a:p>
          <a:p>
            <a:r>
              <a:rPr lang="en-US" b="1" dirty="0" smtClean="0">
                <a:solidFill>
                  <a:srgbClr val="800000"/>
                </a:solidFill>
              </a:rPr>
              <a:t>1 John 4:9-10  </a:t>
            </a:r>
            <a:r>
              <a:rPr lang="en-US" i="1" dirty="0" smtClean="0">
                <a:solidFill>
                  <a:srgbClr val="800000"/>
                </a:solidFill>
              </a:rPr>
              <a:t>“By this the love of God was manifested in us, that God has sent His only begotten Son into the world so that we might live through Him. 10 In this is love, not that we loved God, but that He loved us and sent His Son to be  the propitiation for our sins.” </a:t>
            </a:r>
          </a:p>
          <a:p>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800" b="30667"/>
          <a:stretch/>
        </p:blipFill>
        <p:spPr bwMode="auto">
          <a:xfrm>
            <a:off x="914400" y="5287350"/>
            <a:ext cx="7306687" cy="1570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53345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192780"/>
            <a:ext cx="3665221" cy="3665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948690"/>
            <a:ext cx="8229600" cy="5105400"/>
          </a:xfrm>
        </p:spPr>
        <p:txBody>
          <a:bodyPr>
            <a:normAutofit/>
          </a:bodyPr>
          <a:lstStyle/>
          <a:p>
            <a:pPr marL="514350" indent="-514350">
              <a:buFont typeface="+mj-lt"/>
              <a:buAutoNum type="arabicPeriod"/>
            </a:pPr>
            <a:r>
              <a:rPr lang="en-US" sz="3600" b="1" dirty="0" smtClean="0">
                <a:solidFill>
                  <a:srgbClr val="800000"/>
                </a:solidFill>
              </a:rPr>
              <a:t>We can recover from our failures if we will first learn from them. Don't deny them, just learn from them.</a:t>
            </a:r>
          </a:p>
          <a:p>
            <a:pPr marL="514350" indent="-514350">
              <a:buFont typeface="+mj-lt"/>
              <a:buAutoNum type="arabicPeriod"/>
            </a:pPr>
            <a:r>
              <a:rPr lang="en-US" sz="3600" b="1" dirty="0" smtClean="0">
                <a:solidFill>
                  <a:srgbClr val="800000"/>
                </a:solidFill>
              </a:rPr>
              <a:t>Let go of our failures. Jesus died to take them all away.</a:t>
            </a:r>
          </a:p>
          <a:p>
            <a:pPr marL="514350" indent="-514350">
              <a:buFont typeface="+mj-lt"/>
              <a:buAutoNum type="arabicPeriod"/>
            </a:pPr>
            <a:r>
              <a:rPr lang="en-US" sz="3600" b="1" dirty="0" smtClean="0">
                <a:solidFill>
                  <a:srgbClr val="800000"/>
                </a:solidFill>
              </a:rPr>
              <a:t>Look to the future,                                     because we matter to                                                God and He loves us.</a:t>
            </a:r>
          </a:p>
          <a:p>
            <a:endParaRPr lang="en-US" dirty="0"/>
          </a:p>
        </p:txBody>
      </p:sp>
      <p:sp>
        <p:nvSpPr>
          <p:cNvPr id="7" name="Title 1"/>
          <p:cNvSpPr txBox="1">
            <a:spLocks/>
          </p:cNvSpPr>
          <p:nvPr/>
        </p:nvSpPr>
        <p:spPr>
          <a:xfrm>
            <a:off x="247650" y="38101"/>
            <a:ext cx="8877300" cy="9105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t>What To Do When You Have Failed</a:t>
            </a:r>
            <a:endParaRPr lang="en-US" b="1" dirty="0"/>
          </a:p>
        </p:txBody>
      </p:sp>
    </p:spTree>
    <p:extLst>
      <p:ext uri="{BB962C8B-B14F-4D97-AF65-F5344CB8AC3E}">
        <p14:creationId xmlns:p14="http://schemas.microsoft.com/office/powerpoint/2010/main" val="26043610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487</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1_Office Theme</vt:lpstr>
      <vt:lpstr>PowerPoint Presentation</vt:lpstr>
      <vt:lpstr>What To Do When You Have Failed</vt:lpstr>
      <vt:lpstr>PowerPoint Presentation</vt:lpstr>
      <vt:lpstr>PowerPoint Presentation</vt:lpstr>
      <vt:lpstr>PowerPoint Presentation</vt:lpstr>
      <vt:lpstr>1. We Must Learn From Our Failures</vt:lpstr>
      <vt:lpstr>2. We Must Let Go Of Our Failures</vt:lpstr>
      <vt:lpstr>3. We Must Look To The Future</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dc:creator>
  <cp:lastModifiedBy>Wes</cp:lastModifiedBy>
  <cp:revision>4</cp:revision>
  <dcterms:created xsi:type="dcterms:W3CDTF">2018-08-25T15:40:47Z</dcterms:created>
  <dcterms:modified xsi:type="dcterms:W3CDTF">2018-08-25T17:05:17Z</dcterms:modified>
</cp:coreProperties>
</file>