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7" r:id="rId12"/>
    <p:sldId id="264" r:id="rId13"/>
    <p:sldId id="265" r:id="rId14"/>
    <p:sldId id="266" r:id="rId15"/>
    <p:sldId id="278"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F029-A93A-46CD-BAFC-A712E7D8DB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1CBC9B-98FF-4E50-B2B3-D6E908B01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46CF57-C243-49BC-8EB8-2C35CBA2BF43}"/>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BE5FEC06-4544-484F-94AA-9F86E9F14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E4E2E-DB20-44D6-9C7F-D64E7D734168}"/>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526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581D-118D-4151-A620-9AD00B472C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B1AF5A-EDB8-43C9-BC41-E89C1FB286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6C7F7-737C-4176-891A-BEF0E85B24BE}"/>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8A93C6A9-ACBE-4341-8B90-71BAA3100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557BA7-BCA8-4244-8E98-DE86368C364B}"/>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22949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C5771D-439B-4A23-B131-41D6863ACA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88E28D-D29A-4D1D-B8F7-2CE7D3D178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248339-F780-49E6-9EFA-33BBDBDE4675}"/>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258F1FD7-59F3-4ACD-B0E9-E8254CA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AF4CE-B2B4-4667-8DC4-7EBA23BB16B6}"/>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467653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231767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237014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050961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501436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19D28E-8074-4D6B-BDE1-4677A8366C10}"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817634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19D28E-8074-4D6B-BDE1-4677A8366C10}"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999483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9D28E-8074-4D6B-BDE1-4677A8366C10}"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753594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8685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09D4C-976B-4FBF-8348-21647F8DB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3D87AA-B419-4917-BB29-380673D1F2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9A454-FDF5-4A6C-B722-54858428E90D}"/>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4E1349CB-1516-44B9-BD60-173E35EAC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84457-2C03-4E74-8420-BA214C524360}"/>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684311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820670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205504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189443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1730418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101676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341286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90395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19D28E-8074-4D6B-BDE1-4677A8366C10}"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429347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19D28E-8074-4D6B-BDE1-4677A8366C10}"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301311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9D28E-8074-4D6B-BDE1-4677A8366C10}"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68891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7ED1-4099-40CA-A94A-179709EE8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F5E235-EDF0-4827-86D2-B016512BE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1CEC2-0913-4A0E-A1BB-6D5617A0E4E8}"/>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5FF435D1-EA74-4199-BCEF-C8F52E89E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CE3FB-4901-4DCC-838D-A0896260CAD2}"/>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7963285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471288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7520237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2290056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19D28E-8074-4D6B-BDE1-4677A8366C10}"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88459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5A7A-81A2-4A19-B718-66D835F132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3FB7E6-7C6A-45C0-974B-91340E11AA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EAE475-2AF2-4FB2-ABEB-B39569B93E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DCF82D-C484-4910-AFEF-8B25ECCEF721}"/>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a:extLst>
              <a:ext uri="{FF2B5EF4-FFF2-40B4-BE49-F238E27FC236}">
                <a16:creationId xmlns:a16="http://schemas.microsoft.com/office/drawing/2014/main" id="{44140283-8F71-4A6C-BC68-1DF683FB4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588DFB-3B6E-494C-A97F-3595F7FE74C1}"/>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41489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E86CF-2D72-4A2A-BBED-04EFD5D4AD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C8E208-F7CA-4BD3-B20A-062F87FAC6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8C6AF6-5544-44EB-8309-FFC462AB31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CA8AFD-6F72-4A91-8307-C4309D373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FABAB4-BDDB-4B49-A916-6943759F3F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C3C82-3CBB-4B41-AE51-DFAFAEA3AFDD}"/>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8" name="Footer Placeholder 7">
            <a:extLst>
              <a:ext uri="{FF2B5EF4-FFF2-40B4-BE49-F238E27FC236}">
                <a16:creationId xmlns:a16="http://schemas.microsoft.com/office/drawing/2014/main" id="{DE15372E-7D85-48B6-8B06-9EC2A783E5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C23B28-F800-4EB8-9059-1EE9286ABB51}"/>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72446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CED1-4469-4EE6-8A9B-74C9641905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D8EF2C-CD11-4CE6-9D45-B2880E3096EC}"/>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4" name="Footer Placeholder 3">
            <a:extLst>
              <a:ext uri="{FF2B5EF4-FFF2-40B4-BE49-F238E27FC236}">
                <a16:creationId xmlns:a16="http://schemas.microsoft.com/office/drawing/2014/main" id="{5DB0AE0F-0645-4725-B709-71DA2A3D33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380452-E50D-4BE1-9EDA-E5D1797D9C02}"/>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4628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B6745-49FE-40A5-BD52-87B36FFA8A38}"/>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3" name="Footer Placeholder 2">
            <a:extLst>
              <a:ext uri="{FF2B5EF4-FFF2-40B4-BE49-F238E27FC236}">
                <a16:creationId xmlns:a16="http://schemas.microsoft.com/office/drawing/2014/main" id="{913358B1-F1CF-4326-87F2-D081D4430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BB4CD6-C7C7-45FA-B611-D27F116C5971}"/>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9950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2AF35-71F4-4555-8192-5B309F3B8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1DABAA-F73D-4511-9163-889170A3F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DF480-0341-4E72-B8A5-0B5BF7AE0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015F9E-8F51-4AC2-9488-D874C14A6D0E}"/>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a:extLst>
              <a:ext uri="{FF2B5EF4-FFF2-40B4-BE49-F238E27FC236}">
                <a16:creationId xmlns:a16="http://schemas.microsoft.com/office/drawing/2014/main" id="{DE6C6543-FAC6-414E-8412-49C501FBD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E57F87-7E1D-4AA0-9A30-E326129FF95E}"/>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124742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1512-C79F-4358-A89B-48BFBC772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AEF254-F314-4436-B126-CAED720FC5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21C6B4-0E8C-4767-B024-A992C7B69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A0E2E5-8B9A-4E0C-87C8-36B740055F12}"/>
              </a:ext>
            </a:extLst>
          </p:cNvPr>
          <p:cNvSpPr>
            <a:spLocks noGrp="1"/>
          </p:cNvSpPr>
          <p:nvPr>
            <p:ph type="dt" sz="half" idx="10"/>
          </p:nvPr>
        </p:nvSpPr>
        <p:spPr/>
        <p:txBody>
          <a:bodyPr/>
          <a:lstStyle/>
          <a:p>
            <a:fld id="{DD19D28E-8074-4D6B-BDE1-4677A8366C10}" type="datetimeFigureOut">
              <a:rPr lang="en-US" smtClean="0"/>
              <a:t>12/29/2018</a:t>
            </a:fld>
            <a:endParaRPr lang="en-US"/>
          </a:p>
        </p:txBody>
      </p:sp>
      <p:sp>
        <p:nvSpPr>
          <p:cNvPr id="6" name="Footer Placeholder 5">
            <a:extLst>
              <a:ext uri="{FF2B5EF4-FFF2-40B4-BE49-F238E27FC236}">
                <a16:creationId xmlns:a16="http://schemas.microsoft.com/office/drawing/2014/main" id="{BF46D86C-A59C-4892-8C4F-C10AB88B62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C4D030-0A09-4DD7-990B-714FC4FB0ED7}"/>
              </a:ext>
            </a:extLst>
          </p:cNvPr>
          <p:cNvSpPr>
            <a:spLocks noGrp="1"/>
          </p:cNvSpPr>
          <p:nvPr>
            <p:ph type="sldNum" sz="quarter" idx="12"/>
          </p:nvPr>
        </p:nvSpPr>
        <p:spPr/>
        <p:txBody>
          <a:bodyPr/>
          <a:lstStyle/>
          <a:p>
            <a:fld id="{6BE2D9E5-9459-4078-A013-E90FC49C9C3D}" type="slidenum">
              <a:rPr lang="en-US" smtClean="0"/>
              <a:t>‹#›</a:t>
            </a:fld>
            <a:endParaRPr lang="en-US"/>
          </a:p>
        </p:txBody>
      </p:sp>
    </p:spTree>
    <p:extLst>
      <p:ext uri="{BB962C8B-B14F-4D97-AF65-F5344CB8AC3E}">
        <p14:creationId xmlns:p14="http://schemas.microsoft.com/office/powerpoint/2010/main" val="312193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31456A-4442-4F53-A032-30CC5A739E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5AE0B0-C4C3-42F4-ACFC-B9769C4EE9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D8A00-E495-41F8-AD6E-F5C7E938C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9D28E-8074-4D6B-BDE1-4677A8366C10}" type="datetimeFigureOut">
              <a:rPr lang="en-US" smtClean="0"/>
              <a:t>12/29/2018</a:t>
            </a:fld>
            <a:endParaRPr lang="en-US"/>
          </a:p>
        </p:txBody>
      </p:sp>
      <p:sp>
        <p:nvSpPr>
          <p:cNvPr id="5" name="Footer Placeholder 4">
            <a:extLst>
              <a:ext uri="{FF2B5EF4-FFF2-40B4-BE49-F238E27FC236}">
                <a16:creationId xmlns:a16="http://schemas.microsoft.com/office/drawing/2014/main" id="{53E8C26B-6681-4961-8F27-35E443E8F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0EBC16-6912-4F02-9DB4-8AF3EA66A1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D9E5-9459-4078-A013-E90FC49C9C3D}" type="slidenum">
              <a:rPr lang="en-US" smtClean="0"/>
              <a:t>‹#›</a:t>
            </a:fld>
            <a:endParaRPr lang="en-US"/>
          </a:p>
        </p:txBody>
      </p:sp>
    </p:spTree>
    <p:extLst>
      <p:ext uri="{BB962C8B-B14F-4D97-AF65-F5344CB8AC3E}">
        <p14:creationId xmlns:p14="http://schemas.microsoft.com/office/powerpoint/2010/main" val="1218696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9D28E-8074-4D6B-BDE1-4677A8366C10}" type="datetimeFigureOut">
              <a:rPr lang="en-US" smtClean="0"/>
              <a:t>12/29/2018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D9E5-9459-4078-A013-E90FC49C9C3D}" type="slidenum">
              <a:rPr lang="en-US" smtClean="0"/>
              <a:t>‹#›</a:t>
            </a:fld>
            <a:endParaRPr lang="en-US"/>
          </a:p>
        </p:txBody>
      </p:sp>
    </p:spTree>
    <p:extLst>
      <p:ext uri="{BB962C8B-B14F-4D97-AF65-F5344CB8AC3E}">
        <p14:creationId xmlns:p14="http://schemas.microsoft.com/office/powerpoint/2010/main" val="3283906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9D28E-8074-4D6B-BDE1-4677A8366C10}" type="datetimeFigureOut">
              <a:rPr lang="en-US" smtClean="0"/>
              <a:t>12/29/2018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D9E5-9459-4078-A013-E90FC49C9C3D}" type="slidenum">
              <a:rPr lang="en-US" smtClean="0"/>
              <a:t>‹#›</a:t>
            </a:fld>
            <a:endParaRPr lang="en-US"/>
          </a:p>
        </p:txBody>
      </p:sp>
    </p:spTree>
    <p:extLst>
      <p:ext uri="{BB962C8B-B14F-4D97-AF65-F5344CB8AC3E}">
        <p14:creationId xmlns:p14="http://schemas.microsoft.com/office/powerpoint/2010/main" val="7981389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FC391-74B1-44BA-9856-00DE7300B0F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4D5CD5E-E057-4248-BCDD-63B29CFC2E9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25660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You will be an example to others!</a:t>
            </a:r>
          </a:p>
          <a:p>
            <a:pPr marL="0" indent="0" algn="ctr">
              <a:buNone/>
            </a:pPr>
            <a:r>
              <a:rPr lang="en-US" sz="3200" dirty="0">
                <a:solidFill>
                  <a:srgbClr val="FF0000"/>
                </a:solidFill>
              </a:rPr>
              <a:t>Galatians 2:11-13</a:t>
            </a:r>
          </a:p>
          <a:p>
            <a:pPr marL="0" indent="0" algn="ctr">
              <a:buNone/>
            </a:pPr>
            <a:r>
              <a:rPr lang="en-US" sz="3200" dirty="0"/>
              <a:t>11 But when Cephas came to Antioch, I opposed him to his face, because he stood condemned. 12 For prior to the coming of certain men from James, he used to eat with the Gentiles; but when they came, he began to withdraw and hold himself aloof, fearing the party of the circumcision. 13 The rest of the Jews joined him in hypocrisy, with the result that even Barnabas was carried away by their hypocrisy. </a:t>
            </a:r>
          </a:p>
          <a:p>
            <a:pPr marL="0" indent="0" algn="ctr">
              <a:buNone/>
            </a:pPr>
            <a:endParaRPr lang="en-US" sz="3200" dirty="0"/>
          </a:p>
        </p:txBody>
      </p:sp>
    </p:spTree>
    <p:extLst>
      <p:ext uri="{BB962C8B-B14F-4D97-AF65-F5344CB8AC3E}">
        <p14:creationId xmlns:p14="http://schemas.microsoft.com/office/powerpoint/2010/main" val="2072343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bring someone to obey the Lord?</a:t>
            </a:r>
          </a:p>
          <a:p>
            <a:pPr marL="0" indent="0" algn="ctr">
              <a:buNone/>
            </a:pPr>
            <a:r>
              <a:rPr lang="en-US" sz="3200" dirty="0">
                <a:solidFill>
                  <a:srgbClr val="FF0000"/>
                </a:solidFill>
              </a:rPr>
              <a:t>John 4:34-36</a:t>
            </a:r>
          </a:p>
          <a:p>
            <a:pPr marL="0" indent="0" algn="ctr">
              <a:buNone/>
            </a:pPr>
            <a:r>
              <a:rPr lang="en-US" sz="3200" dirty="0"/>
              <a:t>34 Jesus said to them, "My food is to do the will of Him who sent Me and to accomplish His work.  35 "Do you not say, 'There are yet four months, and then comes the harvest'? Behold, I say to you, lift up your eyes and look on the fields, that they are white for harvest.  36 "Already he who reaps is receiving wages and is gathering fruit for life eternal; so that he who sows and he who reaps may rejoice together. </a:t>
            </a:r>
          </a:p>
          <a:p>
            <a:pPr marL="0" indent="0" algn="ctr">
              <a:buNone/>
            </a:pPr>
            <a:endParaRPr lang="en-US" sz="3200" dirty="0"/>
          </a:p>
        </p:txBody>
      </p:sp>
    </p:spTree>
    <p:extLst>
      <p:ext uri="{BB962C8B-B14F-4D97-AF65-F5344CB8AC3E}">
        <p14:creationId xmlns:p14="http://schemas.microsoft.com/office/powerpoint/2010/main" val="84808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do not know how much time the Lord may allow us.</a:t>
            </a:r>
          </a:p>
          <a:p>
            <a:pPr marL="0" indent="0" algn="ctr">
              <a:buNone/>
            </a:pPr>
            <a:r>
              <a:rPr lang="en-US" sz="3200" dirty="0">
                <a:solidFill>
                  <a:srgbClr val="FF0000"/>
                </a:solidFill>
              </a:rPr>
              <a:t>Ecclesiastes 9:10</a:t>
            </a:r>
          </a:p>
          <a:p>
            <a:pPr marL="0" indent="0" algn="ctr">
              <a:buNone/>
            </a:pPr>
            <a:r>
              <a:rPr lang="en-US" sz="3200" dirty="0"/>
              <a:t>10 Whatever your hand finds to do, do it with all your might; for there is no activity or planning or knowledge or wisdom in </a:t>
            </a:r>
            <a:r>
              <a:rPr lang="en-US" sz="3200" dirty="0" err="1"/>
              <a:t>Sheol</a:t>
            </a:r>
            <a:r>
              <a:rPr lang="en-US" sz="3200" dirty="0"/>
              <a:t> where you are going. </a:t>
            </a:r>
          </a:p>
          <a:p>
            <a:pPr marL="0" indent="0" algn="ctr">
              <a:buNone/>
            </a:pPr>
            <a:endParaRPr lang="en-US" sz="3200" dirty="0"/>
          </a:p>
        </p:txBody>
      </p:sp>
    </p:spTree>
    <p:extLst>
      <p:ext uri="{BB962C8B-B14F-4D97-AF65-F5344CB8AC3E}">
        <p14:creationId xmlns:p14="http://schemas.microsoft.com/office/powerpoint/2010/main" val="3361872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B325-718B-404B-9ED2-C90C3B7A13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D45019-DC73-40B0-B1DC-C6660650A9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5325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endParaRPr lang="en-US" sz="3200" dirty="0"/>
          </a:p>
          <a:p>
            <a:pPr marL="0" indent="0" algn="ctr">
              <a:buNone/>
            </a:pPr>
            <a:r>
              <a:rPr lang="en-US" sz="3200" dirty="0"/>
              <a:t>The new year of 2019 begins in a few days.</a:t>
            </a:r>
          </a:p>
          <a:p>
            <a:pPr marL="0" indent="0" algn="ctr">
              <a:buNone/>
            </a:pPr>
            <a:r>
              <a:rPr lang="en-US" sz="3200" dirty="0"/>
              <a:t>The new year will present us </a:t>
            </a:r>
          </a:p>
          <a:p>
            <a:pPr marL="0" indent="0" algn="ctr">
              <a:buNone/>
            </a:pPr>
            <a:r>
              <a:rPr lang="en-US" sz="3200" dirty="0"/>
              <a:t>with new opportunities.</a:t>
            </a:r>
          </a:p>
          <a:p>
            <a:pPr marL="0" indent="0" algn="ctr">
              <a:buNone/>
            </a:pPr>
            <a:r>
              <a:rPr lang="en-US" sz="3200" dirty="0"/>
              <a:t>It is a time that many will make</a:t>
            </a:r>
          </a:p>
          <a:p>
            <a:pPr marL="0" indent="0" algn="ctr">
              <a:buNone/>
            </a:pPr>
            <a:r>
              <a:rPr lang="en-US" sz="3200" dirty="0"/>
              <a:t> new year’s resolutions.</a:t>
            </a:r>
          </a:p>
        </p:txBody>
      </p:sp>
    </p:spTree>
    <p:extLst>
      <p:ext uri="{BB962C8B-B14F-4D97-AF65-F5344CB8AC3E}">
        <p14:creationId xmlns:p14="http://schemas.microsoft.com/office/powerpoint/2010/main" val="10666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become a Christian?</a:t>
            </a:r>
          </a:p>
          <a:p>
            <a:pPr marL="0" indent="0" algn="ctr">
              <a:buNone/>
            </a:pPr>
            <a:r>
              <a:rPr lang="en-US" sz="3200" dirty="0">
                <a:solidFill>
                  <a:srgbClr val="FF0000"/>
                </a:solidFill>
              </a:rPr>
              <a:t>Romans 6:16-18</a:t>
            </a:r>
          </a:p>
          <a:p>
            <a:pPr marL="0" indent="0" algn="ctr">
              <a:buNone/>
            </a:pPr>
            <a:r>
              <a:rPr lang="en-US" sz="3200" dirty="0"/>
              <a:t> 16 Do you not know that when you present yourselves to someone as  slaves for obedience, you are slaves of the one whom you obey, either of sin resulting in death, or of obedience resulting in righteousness? 17 But thanks be to God that though you were slaves of sin, you became obedient from the heart to that form of teaching to which you were committed, 18 and having been freed from sin, you became slaves of righteousness.</a:t>
            </a:r>
          </a:p>
          <a:p>
            <a:pPr marL="0" indent="0" algn="ctr">
              <a:buNone/>
            </a:pPr>
            <a:endParaRPr lang="en-US" sz="3200" dirty="0"/>
          </a:p>
        </p:txBody>
      </p:sp>
    </p:spTree>
    <p:extLst>
      <p:ext uri="{BB962C8B-B14F-4D97-AF65-F5344CB8AC3E}">
        <p14:creationId xmlns:p14="http://schemas.microsoft.com/office/powerpoint/2010/main" val="172082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allow Jesus to be your Lord?</a:t>
            </a:r>
          </a:p>
          <a:p>
            <a:pPr marL="0" indent="0" algn="ctr">
              <a:buNone/>
            </a:pPr>
            <a:r>
              <a:rPr lang="en-US" sz="3200" dirty="0">
                <a:solidFill>
                  <a:srgbClr val="FF0000"/>
                </a:solidFill>
              </a:rPr>
              <a:t>Luke 6:46</a:t>
            </a:r>
          </a:p>
          <a:p>
            <a:pPr marL="0" indent="0" algn="ctr">
              <a:buNone/>
            </a:pPr>
            <a:r>
              <a:rPr lang="en-US" sz="3200" dirty="0"/>
              <a:t>46 "Why do you call Me, 'Lord, Lord,' and do not do what I say?  </a:t>
            </a:r>
          </a:p>
          <a:p>
            <a:pPr marL="0" indent="0" algn="ctr">
              <a:buNone/>
            </a:pPr>
            <a:endParaRPr lang="en-US" sz="3200" dirty="0"/>
          </a:p>
        </p:txBody>
      </p:sp>
    </p:spTree>
    <p:extLst>
      <p:ext uri="{BB962C8B-B14F-4D97-AF65-F5344CB8AC3E}">
        <p14:creationId xmlns:p14="http://schemas.microsoft.com/office/powerpoint/2010/main" val="373157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remember each day that God loves you?</a:t>
            </a:r>
          </a:p>
          <a:p>
            <a:pPr marL="0" indent="0" algn="ctr">
              <a:buNone/>
            </a:pPr>
            <a:r>
              <a:rPr lang="en-US" sz="3200" dirty="0">
                <a:solidFill>
                  <a:srgbClr val="FF0000"/>
                </a:solidFill>
              </a:rPr>
              <a:t>1 John 4:16-19</a:t>
            </a:r>
          </a:p>
          <a:p>
            <a:pPr marL="0" indent="0" algn="ctr">
              <a:buNone/>
            </a:pPr>
            <a:r>
              <a:rPr lang="en-US" sz="3200" dirty="0"/>
              <a:t> 16 We have come to know and have believed the love which God has for us. God is love, and the one who abides in love abides in God, and God abides in him. 17 By this, love is perfected with us, so that we may have confidence in the day of judgment; because as He is, so also are we in this world. 18 There is no fear in love; but perfect love casts out fear, because fear involves punishment, and the one who fears is not perfected in love. 19 We love, because He first loved us. </a:t>
            </a:r>
          </a:p>
          <a:p>
            <a:pPr marL="0" indent="0" algn="ctr">
              <a:buNone/>
            </a:pPr>
            <a:endParaRPr lang="en-US" sz="3200" dirty="0"/>
          </a:p>
        </p:txBody>
      </p:sp>
    </p:spTree>
    <p:extLst>
      <p:ext uri="{BB962C8B-B14F-4D97-AF65-F5344CB8AC3E}">
        <p14:creationId xmlns:p14="http://schemas.microsoft.com/office/powerpoint/2010/main" val="78358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lnSpcReduction="10000"/>
          </a:bodyPr>
          <a:lstStyle/>
          <a:p>
            <a:pPr marL="0" indent="0" algn="ctr">
              <a:buNone/>
            </a:pPr>
            <a:r>
              <a:rPr lang="en-US" sz="3200" dirty="0"/>
              <a:t>Will you be a servant to the Lord?</a:t>
            </a:r>
          </a:p>
          <a:p>
            <a:pPr marL="0" indent="0" algn="ctr">
              <a:buNone/>
            </a:pPr>
            <a:r>
              <a:rPr lang="en-US" sz="3200" dirty="0">
                <a:solidFill>
                  <a:srgbClr val="FF0000"/>
                </a:solidFill>
              </a:rPr>
              <a:t>Luke 17:7-10</a:t>
            </a:r>
          </a:p>
          <a:p>
            <a:pPr marL="0" indent="0" algn="ctr">
              <a:buNone/>
            </a:pPr>
            <a:r>
              <a:rPr lang="en-US" sz="3200" dirty="0"/>
              <a:t>7 "Which of you, having a slave plowing or tending sheep, will say to him when he has come in from the field, 'Come immediately and sit down to eat'?  8 "But will he not say to him, 'Prepare something for me to eat, and properly  clothe yourself and serve me while I eat and drink; and afterward you may eat and drink'?  9 "He does not thank the slave because he did the things which were commanded, does he?  10 "So you too, when you do all the things which are commanded you, say, 'We are unworthy slaves; we have done only that which we ought to have done.'"  </a:t>
            </a:r>
          </a:p>
          <a:p>
            <a:pPr marL="0" indent="0" algn="ctr">
              <a:buNone/>
            </a:pPr>
            <a:endParaRPr lang="en-US" sz="3200" dirty="0"/>
          </a:p>
        </p:txBody>
      </p:sp>
    </p:spTree>
    <p:extLst>
      <p:ext uri="{BB962C8B-B14F-4D97-AF65-F5344CB8AC3E}">
        <p14:creationId xmlns:p14="http://schemas.microsoft.com/office/powerpoint/2010/main" val="150183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fontScale="92500" lnSpcReduction="10000"/>
          </a:bodyPr>
          <a:lstStyle/>
          <a:p>
            <a:pPr marL="0" indent="0" algn="ctr">
              <a:buNone/>
            </a:pPr>
            <a:r>
              <a:rPr lang="en-US" sz="3500" dirty="0"/>
              <a:t>Will you know more of the word of the Lord?</a:t>
            </a:r>
          </a:p>
          <a:p>
            <a:pPr marL="0" indent="0" algn="ctr">
              <a:buNone/>
            </a:pPr>
            <a:r>
              <a:rPr lang="en-US" sz="3500" dirty="0">
                <a:solidFill>
                  <a:srgbClr val="FF0000"/>
                </a:solidFill>
              </a:rPr>
              <a:t>Ephesians 4:13-16</a:t>
            </a:r>
          </a:p>
          <a:p>
            <a:pPr marL="0" indent="0" algn="ctr">
              <a:buNone/>
            </a:pPr>
            <a:r>
              <a:rPr lang="en-US" sz="3200" dirty="0"/>
              <a:t>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 </a:t>
            </a:r>
          </a:p>
          <a:p>
            <a:pPr marL="0" indent="0" algn="ctr">
              <a:buNone/>
            </a:pPr>
            <a:endParaRPr lang="en-US" sz="3200" dirty="0"/>
          </a:p>
        </p:txBody>
      </p:sp>
    </p:spTree>
    <p:extLst>
      <p:ext uri="{BB962C8B-B14F-4D97-AF65-F5344CB8AC3E}">
        <p14:creationId xmlns:p14="http://schemas.microsoft.com/office/powerpoint/2010/main" val="36181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strengthen yourself against affliction?</a:t>
            </a:r>
          </a:p>
          <a:p>
            <a:pPr marL="0" indent="0" algn="ctr">
              <a:buNone/>
            </a:pPr>
            <a:r>
              <a:rPr lang="en-US" sz="3200" dirty="0">
                <a:solidFill>
                  <a:srgbClr val="FF0000"/>
                </a:solidFill>
              </a:rPr>
              <a:t>Matthew 13:20-21</a:t>
            </a:r>
          </a:p>
          <a:p>
            <a:pPr marL="0" indent="0" algn="ctr">
              <a:buNone/>
            </a:pPr>
            <a:r>
              <a:rPr lang="en-US" sz="3200" dirty="0"/>
              <a:t> 20 "The one on whom seed was sown on the rocky places, this is the man who hears the word and immediately receives it with joy;  21 yet he has no firm root in himself, but is only temporary, and when affliction or persecution arises because of the word, immediately he falls away. </a:t>
            </a:r>
          </a:p>
          <a:p>
            <a:pPr marL="0" indent="0" algn="ctr">
              <a:buNone/>
            </a:pPr>
            <a:endParaRPr lang="en-US" sz="3200" dirty="0"/>
          </a:p>
        </p:txBody>
      </p:sp>
    </p:spTree>
    <p:extLst>
      <p:ext uri="{BB962C8B-B14F-4D97-AF65-F5344CB8AC3E}">
        <p14:creationId xmlns:p14="http://schemas.microsoft.com/office/powerpoint/2010/main" val="166180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2C90-F33C-44FD-A516-4BE8798A9D9B}"/>
              </a:ext>
            </a:extLst>
          </p:cNvPr>
          <p:cNvSpPr>
            <a:spLocks noGrp="1"/>
          </p:cNvSpPr>
          <p:nvPr>
            <p:ph type="title"/>
          </p:nvPr>
        </p:nvSpPr>
        <p:spPr>
          <a:xfrm>
            <a:off x="838200" y="365125"/>
            <a:ext cx="10515600" cy="824483"/>
          </a:xfrm>
        </p:spPr>
        <p:txBody>
          <a:bodyPr>
            <a:normAutofit/>
          </a:bodyPr>
          <a:lstStyle/>
          <a:p>
            <a:pPr algn="ctr"/>
            <a:r>
              <a:rPr lang="en-US" sz="3600" dirty="0"/>
              <a:t>What will you accomplish in the year 2019?</a:t>
            </a:r>
          </a:p>
        </p:txBody>
      </p:sp>
      <p:sp>
        <p:nvSpPr>
          <p:cNvPr id="3" name="Content Placeholder 2">
            <a:extLst>
              <a:ext uri="{FF2B5EF4-FFF2-40B4-BE49-F238E27FC236}">
                <a16:creationId xmlns:a16="http://schemas.microsoft.com/office/drawing/2014/main" id="{DA864877-CEC5-4C8C-856E-75661081DFC1}"/>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Will you strengthen yourself against a trust in riches?</a:t>
            </a:r>
          </a:p>
          <a:p>
            <a:pPr marL="0" indent="0" algn="ctr">
              <a:buNone/>
            </a:pPr>
            <a:r>
              <a:rPr lang="en-US" sz="3200" dirty="0">
                <a:solidFill>
                  <a:srgbClr val="FF0000"/>
                </a:solidFill>
              </a:rPr>
              <a:t>Matthew 13:22</a:t>
            </a:r>
          </a:p>
          <a:p>
            <a:pPr marL="0" indent="0" algn="ctr">
              <a:buNone/>
            </a:pPr>
            <a:r>
              <a:rPr lang="en-US" sz="3200" dirty="0"/>
              <a:t> 22 "And the one on whom seed was sown among the thorns, this is the man who hears the word, and the worry of the world and the deceitfulness of wealth choke the word, and it becomes unfruitful. </a:t>
            </a:r>
          </a:p>
          <a:p>
            <a:pPr marL="0" indent="0" algn="ctr">
              <a:buNone/>
            </a:pPr>
            <a:endParaRPr lang="en-US" sz="3200" dirty="0"/>
          </a:p>
        </p:txBody>
      </p:sp>
    </p:spTree>
    <p:extLst>
      <p:ext uri="{BB962C8B-B14F-4D97-AF65-F5344CB8AC3E}">
        <p14:creationId xmlns:p14="http://schemas.microsoft.com/office/powerpoint/2010/main" val="2493484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329</TotalTime>
  <Words>1079</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Calibri Light</vt:lpstr>
      <vt:lpstr>Office Theme</vt:lpstr>
      <vt:lpstr>1_Office Theme</vt:lpstr>
      <vt:lpstr>2_Office Theme</vt:lpstr>
      <vt:lpstr>PowerPoint Presentation</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will you accomplish in the year 2019?</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7</cp:revision>
  <dcterms:created xsi:type="dcterms:W3CDTF">2018-12-29T17:57:50Z</dcterms:created>
  <dcterms:modified xsi:type="dcterms:W3CDTF">2018-12-29T23:27:38Z</dcterms:modified>
</cp:coreProperties>
</file>