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75" autoAdjust="0"/>
  </p:normalViewPr>
  <p:slideViewPr>
    <p:cSldViewPr>
      <p:cViewPr varScale="1">
        <p:scale>
          <a:sx n="48" d="100"/>
          <a:sy n="48" d="100"/>
        </p:scale>
        <p:origin x="45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D83DB-BE3D-4B45-BD2A-1CE08ED4329D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70CD3-BF56-4E50-B2A9-CA9B02E9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9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70CD3-BF56-4E50-B2A9-CA9B02E9FC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5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2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9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9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3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1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C916-EF23-404F-9500-3AFEB9F62A14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AB1B-9F4C-47F2-A2D8-69FE7E0E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886200" cy="31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98" y="-245507"/>
            <a:ext cx="5257801" cy="526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070" y="5067061"/>
            <a:ext cx="2047063" cy="185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817" y="5000574"/>
            <a:ext cx="3107158" cy="185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026" y="3143073"/>
            <a:ext cx="1796834" cy="19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721" y="5009856"/>
            <a:ext cx="1995976" cy="185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https://tse1.mm.bing.net/th?id=OIP.q-64H25qUaW1-MexjOsQPgDwEs&amp;pid=15.1&amp;P=0&amp;w=300&amp;h=300">
            <a:extLst>
              <a:ext uri="{FF2B5EF4-FFF2-40B4-BE49-F238E27FC236}">
                <a16:creationId xmlns:a16="http://schemas.microsoft.com/office/drawing/2014/main" id="{39409B74-4AFC-4772-91FA-40D8950D2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3" y="3143073"/>
            <a:ext cx="2124075" cy="450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62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24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68E8DA-3C39-41FA-B5B8-96E455D02C7E}"/>
              </a:ext>
            </a:extLst>
          </p:cNvPr>
          <p:cNvSpPr txBox="1"/>
          <p:nvPr/>
        </p:nvSpPr>
        <p:spPr>
          <a:xfrm>
            <a:off x="990601" y="1600201"/>
            <a:ext cx="358139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UPBRINGING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CALLING</a:t>
            </a:r>
          </a:p>
          <a:p>
            <a:endParaRPr lang="en-US" dirty="0"/>
          </a:p>
        </p:txBody>
      </p:sp>
      <p:pic>
        <p:nvPicPr>
          <p:cNvPr id="2050" name="Picture 2" descr="Image result for moses and joshua">
            <a:extLst>
              <a:ext uri="{FF2B5EF4-FFF2-40B4-BE49-F238E27FC236}">
                <a16:creationId xmlns:a16="http://schemas.microsoft.com/office/drawing/2014/main" id="{80E2EE61-485E-45D2-95BF-9595239FC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7" y="533400"/>
            <a:ext cx="4329113" cy="676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5472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68E8DA-3C39-41FA-B5B8-96E455D02C7E}"/>
              </a:ext>
            </a:extLst>
          </p:cNvPr>
          <p:cNvSpPr txBox="1"/>
          <p:nvPr/>
        </p:nvSpPr>
        <p:spPr>
          <a:xfrm>
            <a:off x="990601" y="1600201"/>
            <a:ext cx="358139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</a:p>
          <a:p>
            <a:pPr algn="ctr"/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 1.2-4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PROMISE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 1.5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PRECEPTS</a:t>
            </a:r>
          </a:p>
          <a:p>
            <a:pPr algn="ctr"/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 1.7-8</a:t>
            </a:r>
          </a:p>
          <a:p>
            <a:endParaRPr lang="en-US" dirty="0"/>
          </a:p>
        </p:txBody>
      </p:sp>
      <p:pic>
        <p:nvPicPr>
          <p:cNvPr id="2050" name="Picture 2" descr="Image result for moses and joshua">
            <a:extLst>
              <a:ext uri="{FF2B5EF4-FFF2-40B4-BE49-F238E27FC236}">
                <a16:creationId xmlns:a16="http://schemas.microsoft.com/office/drawing/2014/main" id="{80E2EE61-485E-45D2-95BF-9595239FC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7" y="533400"/>
            <a:ext cx="4329113" cy="676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9427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3505200" y="2057400"/>
            <a:ext cx="5638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 28.18-20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PROMISE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 28.20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PRECEPTS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1.23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 result for a PREACHER IN THE PULPIT">
            <a:extLst>
              <a:ext uri="{FF2B5EF4-FFF2-40B4-BE49-F238E27FC236}">
                <a16:creationId xmlns:a16="http://schemas.microsoft.com/office/drawing/2014/main" id="{84B5DEDE-4B3F-4590-949D-7D7673FB1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639"/>
            <a:ext cx="3893820" cy="630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613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23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23</cp:revision>
  <dcterms:created xsi:type="dcterms:W3CDTF">2014-02-21T04:13:30Z</dcterms:created>
  <dcterms:modified xsi:type="dcterms:W3CDTF">2019-01-13T14:12:35Z</dcterms:modified>
</cp:coreProperties>
</file>