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2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78158-629C-4D0F-B931-C7D8CF0D9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D7CED-93C8-4887-99EE-709EAEA57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58E62-D85F-4BD2-8A08-561E57C3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74DC8-8EB2-4E9F-9E22-FB370822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9885A-4CC2-41F1-9D04-79184147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93426-2FF2-4177-8ECF-A17074CA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7A951-CE97-480D-BE59-B3A5FCF62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EAB51-F0E7-46AA-9775-236F57C4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A5082-C8A9-4E79-9D3B-E94A3EC9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D0B9C-CBFC-49F4-A7ED-B0BF7E71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9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1BFC44-218F-4984-868A-90AFEAF6C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B4448-C5AF-43DB-8FA7-2537BE5C4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124F4-227F-4CF0-B8C3-F0232A03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DB48A-4E55-45E8-8013-24703264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3C83A-545B-481C-BF8F-F7A60670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0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85E1-890F-46B2-B2B0-52F802B7B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A2247-3D36-4C2D-8DE0-B6631D39C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5D765-CB9B-4F62-9EBA-159891F3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375F6-A491-492F-AF61-013EC530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05AA6-4829-4F8F-8D97-A0495C32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9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AD1F-64D6-41E1-B3D6-218B473D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D5222-EE6B-4FEA-8E2E-B731369D5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27E5B-B92A-4CFD-9A98-35F6D583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BF9FF-5A2F-4217-936A-7A936480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40418-FA8D-429F-A25F-3700A518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8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0083B-E681-49B5-9DD6-DEE138DC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C6FCA-9AED-46FF-9A7B-E29C015BF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198E7-383A-41F4-B257-B30EF3EF0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523FB-E742-4AD4-A6AC-FC0236E7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BED10-FA4A-4E69-A86D-5AC7BB83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31090-9CA7-4248-B470-3373C604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0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0B66-9243-4937-A9A1-D44A8682E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6DE6C-01C4-458E-B496-EE59A9B0A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13E2A-B72D-4DB9-8EFC-2DDDB08AD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1887A9-4227-47B8-9730-192DFBEBF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1939EE-2934-4114-8662-29153CC8A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78BA7E-A316-494A-B3AC-FC10E171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39D53-A589-43F4-8A01-F2AF39738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17CB9-AF18-451D-A2B5-5249EC86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C640B-9259-4B02-8E0D-39FC74F10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C77A62-874B-4E61-913E-019EB7073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83B843-AF02-4A23-BF8D-C8E5995B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5399B-BCE1-415C-BAE9-9BAD157E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B1686-FA22-4238-8D84-C0CDBBA1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57B62-08D5-47E2-9EF7-EBA39CA32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E8FE0-1582-4B74-AC30-52408693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1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D3FB-A54F-49FE-B8FF-1FACDAA4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E2352-01ED-4E5F-B1E7-73781C56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E91DF-F2EC-4D70-B98D-2DBE1C09C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230F8-2034-4796-9858-D359F540C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67EB0-FA7D-4691-827D-5B4CC84F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6A3DA-2FB5-41F4-AFAC-AA670F82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6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98070-7076-4E64-AFE3-A4B53E1B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76B12E-C00C-4206-972D-ED2D6E1D6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C0737-A261-4A04-8CE4-32358E6A6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C8040-5084-4C16-B509-539BA247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7E153-09EC-4BC4-AED5-41E7A0F8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8B9A4-CEA8-4F3B-9B64-9DD4C02FF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8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FF2076-B92F-4A58-8D83-FD554F76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C3704-2481-4529-A288-44DC031B2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ED570-2E51-48C8-91C6-11FD5FFFE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8D8D-E3B5-4AE5-BDCD-B488683FE763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6CB68-27D9-4F22-8448-B4634661A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D9169-097E-49C4-B58C-523205351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9CF36-5885-4684-85B0-E564DADCA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6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C9CE-9AAF-410B-B7FA-6D3AB84A31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682AE-C91D-44B7-9A0B-11EA3FA2E1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7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anita jacks">
            <a:extLst>
              <a:ext uri="{FF2B5EF4-FFF2-40B4-BE49-F238E27FC236}">
                <a16:creationId xmlns:a16="http://schemas.microsoft.com/office/drawing/2014/main" id="{8E7273C6-C09E-4CA0-B873-3277795A1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9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nita jacks">
            <a:extLst>
              <a:ext uri="{FF2B5EF4-FFF2-40B4-BE49-F238E27FC236}">
                <a16:creationId xmlns:a16="http://schemas.microsoft.com/office/drawing/2014/main" id="{E6456129-7BF9-4D78-82BB-F5B7EC8C4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904" y="2194560"/>
            <a:ext cx="7252096" cy="614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46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A470EA-7FAF-466B-8AF5-22DDDBB8FD7E}"/>
              </a:ext>
            </a:extLst>
          </p:cNvPr>
          <p:cNvSpPr txBox="1"/>
          <p:nvPr/>
        </p:nvSpPr>
        <p:spPr>
          <a:xfrm>
            <a:off x="457199" y="1997839"/>
            <a:ext cx="11342913" cy="286232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Sickness</a:t>
            </a:r>
          </a:p>
          <a:p>
            <a:pPr algn="ctr"/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Satan</a:t>
            </a:r>
          </a:p>
          <a:p>
            <a:pPr algn="ctr"/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80ACCA-7EF1-4442-9B57-0BA6D341C119}"/>
              </a:ext>
            </a:extLst>
          </p:cNvPr>
          <p:cNvSpPr txBox="1"/>
          <p:nvPr/>
        </p:nvSpPr>
        <p:spPr>
          <a:xfrm>
            <a:off x="457200" y="457200"/>
            <a:ext cx="11342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Explaining demon possession</a:t>
            </a:r>
          </a:p>
        </p:txBody>
      </p:sp>
    </p:spTree>
    <p:extLst>
      <p:ext uri="{BB962C8B-B14F-4D97-AF65-F5344CB8AC3E}">
        <p14:creationId xmlns:p14="http://schemas.microsoft.com/office/powerpoint/2010/main" val="19409260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jesus and the gadarene demoniac">
            <a:extLst>
              <a:ext uri="{FF2B5EF4-FFF2-40B4-BE49-F238E27FC236}">
                <a16:creationId xmlns:a16="http://schemas.microsoft.com/office/drawing/2014/main" id="{B6996BDF-5DD4-4C88-821E-E7D633FD9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244" y="1502229"/>
            <a:ext cx="5170756" cy="535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4ECD9B-13AA-4102-9646-766EC5440192}"/>
              </a:ext>
            </a:extLst>
          </p:cNvPr>
          <p:cNvSpPr txBox="1"/>
          <p:nvPr/>
        </p:nvSpPr>
        <p:spPr>
          <a:xfrm>
            <a:off x="370114" y="1393371"/>
            <a:ext cx="598714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THE OUTSIDE</a:t>
            </a:r>
          </a:p>
        </p:txBody>
      </p:sp>
    </p:spTree>
    <p:extLst>
      <p:ext uri="{BB962C8B-B14F-4D97-AF65-F5344CB8AC3E}">
        <p14:creationId xmlns:p14="http://schemas.microsoft.com/office/powerpoint/2010/main" val="42111710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dmund burke">
            <a:extLst>
              <a:ext uri="{FF2B5EF4-FFF2-40B4-BE49-F238E27FC236}">
                <a16:creationId xmlns:a16="http://schemas.microsoft.com/office/drawing/2014/main" id="{E103FCF2-B366-41DE-8994-2B23CDC9F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"/>
            <a:ext cx="5230368" cy="67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29D3DF-CA21-41FD-B6BC-66C4F4FDF5A9}"/>
              </a:ext>
            </a:extLst>
          </p:cNvPr>
          <p:cNvSpPr txBox="1"/>
          <p:nvPr/>
        </p:nvSpPr>
        <p:spPr>
          <a:xfrm>
            <a:off x="5522976" y="914400"/>
            <a:ext cx="6352032" cy="406265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“</a:t>
            </a:r>
            <a:r>
              <a:rPr lang="en-US" sz="4000" i="1" dirty="0">
                <a:solidFill>
                  <a:srgbClr val="FFC000"/>
                </a:solidFill>
              </a:rPr>
              <a:t>Society can not exist unless a controlling power upon will and appetite be placed somewhere, and the less of it there is within, the more there must be without.”</a:t>
            </a:r>
            <a:endParaRPr lang="en-US" sz="40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3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jesus and the gadarene demoniac">
            <a:extLst>
              <a:ext uri="{FF2B5EF4-FFF2-40B4-BE49-F238E27FC236}">
                <a16:creationId xmlns:a16="http://schemas.microsoft.com/office/drawing/2014/main" id="{B6996BDF-5DD4-4C88-821E-E7D633FD9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244" y="1502229"/>
            <a:ext cx="5170756" cy="535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4ECD9B-13AA-4102-9646-766EC5440192}"/>
              </a:ext>
            </a:extLst>
          </p:cNvPr>
          <p:cNvSpPr txBox="1"/>
          <p:nvPr/>
        </p:nvSpPr>
        <p:spPr>
          <a:xfrm>
            <a:off x="370114" y="1393371"/>
            <a:ext cx="5987143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THE OUTSIDE</a:t>
            </a:r>
          </a:p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THE INSIDE</a:t>
            </a:r>
          </a:p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THE UPSIDE</a:t>
            </a:r>
          </a:p>
        </p:txBody>
      </p:sp>
    </p:spTree>
    <p:extLst>
      <p:ext uri="{BB962C8B-B14F-4D97-AF65-F5344CB8AC3E}">
        <p14:creationId xmlns:p14="http://schemas.microsoft.com/office/powerpoint/2010/main" val="407164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47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8</cp:revision>
  <dcterms:created xsi:type="dcterms:W3CDTF">2019-01-20T17:44:00Z</dcterms:created>
  <dcterms:modified xsi:type="dcterms:W3CDTF">2019-01-26T17:08:54Z</dcterms:modified>
</cp:coreProperties>
</file>