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5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6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54" d="100"/>
          <a:sy n="54" d="100"/>
        </p:scale>
        <p:origin x="3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4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0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9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4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1C1F-1A39-4FDF-84FC-B035E57A81D2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4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97575" cy="6858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574" y="997527"/>
            <a:ext cx="6194426" cy="5192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EBED-MELECH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Jeremiah 38-39</a:t>
            </a:r>
          </a:p>
          <a:p>
            <a:pPr marL="0" indent="0" algn="ctr">
              <a:buNone/>
            </a:pP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81644"/>
            <a:ext cx="5997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LOST IN THE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" y="4838007"/>
            <a:ext cx="5469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EXTRAORDINARY LESSONS FROM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ORDINARY PEOPLE</a:t>
            </a:r>
          </a:p>
        </p:txBody>
      </p:sp>
    </p:spTree>
    <p:extLst>
      <p:ext uri="{BB962C8B-B14F-4D97-AF65-F5344CB8AC3E}">
        <p14:creationId xmlns:p14="http://schemas.microsoft.com/office/powerpoint/2010/main" val="28191327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ebed-melech">
            <a:extLst>
              <a:ext uri="{FF2B5EF4-FFF2-40B4-BE49-F238E27FC236}">
                <a16:creationId xmlns:a16="http://schemas.microsoft.com/office/drawing/2014/main" id="{EE5ED465-9159-4F2C-B49A-66E98AEF56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92923"/>
            <a:ext cx="5931877" cy="486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5D156FB-5BC0-4180-B3FF-3919A0C2F953}"/>
              </a:ext>
            </a:extLst>
          </p:cNvPr>
          <p:cNvSpPr txBox="1"/>
          <p:nvPr/>
        </p:nvSpPr>
        <p:spPr>
          <a:xfrm>
            <a:off x="1380565" y="448235"/>
            <a:ext cx="92874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EBED-MELECH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AF16AC-13E8-4CCE-857E-0CAD86CE0560}"/>
              </a:ext>
            </a:extLst>
          </p:cNvPr>
          <p:cNvSpPr txBox="1"/>
          <p:nvPr/>
        </p:nvSpPr>
        <p:spPr>
          <a:xfrm>
            <a:off x="6096000" y="2707341"/>
            <a:ext cx="59318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38.7)</a:t>
            </a:r>
          </a:p>
          <a:p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Courage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38.8-9)</a:t>
            </a:r>
            <a:endParaRPr lang="en-US" sz="4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Conviction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38.10)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43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D156FB-5BC0-4180-B3FF-3919A0C2F953}"/>
              </a:ext>
            </a:extLst>
          </p:cNvPr>
          <p:cNvSpPr txBox="1"/>
          <p:nvPr/>
        </p:nvSpPr>
        <p:spPr>
          <a:xfrm>
            <a:off x="1380565" y="448235"/>
            <a:ext cx="92874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ETHIOPIAN EUNUCH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AF16AC-13E8-4CCE-857E-0CAD86CE0560}"/>
              </a:ext>
            </a:extLst>
          </p:cNvPr>
          <p:cNvSpPr txBox="1"/>
          <p:nvPr/>
        </p:nvSpPr>
        <p:spPr>
          <a:xfrm>
            <a:off x="6096000" y="2707341"/>
            <a:ext cx="59318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(Acts 8.27)</a:t>
            </a:r>
          </a:p>
          <a:p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Courage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(Acts 8.31)</a:t>
            </a:r>
            <a:endParaRPr lang="en-US" sz="4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Conviction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(Acts 8.36)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Image result for acts 8 ethiopian eunuch">
            <a:extLst>
              <a:ext uri="{FF2B5EF4-FFF2-40B4-BE49-F238E27FC236}">
                <a16:creationId xmlns:a16="http://schemas.microsoft.com/office/drawing/2014/main" id="{77CDF37A-9581-490B-8305-F164875733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011680"/>
            <a:ext cx="5931877" cy="484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18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47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45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Chumbley</cp:lastModifiedBy>
  <cp:revision>17</cp:revision>
  <dcterms:created xsi:type="dcterms:W3CDTF">2016-02-10T16:06:41Z</dcterms:created>
  <dcterms:modified xsi:type="dcterms:W3CDTF">2019-01-06T12:15:21Z</dcterms:modified>
</cp:coreProperties>
</file>