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47" d="100"/>
          <a:sy n="47" d="100"/>
        </p:scale>
        <p:origin x="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LEAH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 29-30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5181601" y="2459504"/>
            <a:ext cx="69793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Loved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29.31-32)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Liked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29.34)</a:t>
            </a:r>
          </a:p>
          <a:p>
            <a:r>
              <a:rPr lang="en-US" sz="40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Lived </a:t>
            </a:r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30.19-20 )</a:t>
            </a:r>
          </a:p>
          <a:p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LEAH’S DESIRES</a:t>
            </a:r>
          </a:p>
        </p:txBody>
      </p:sp>
      <p:pic>
        <p:nvPicPr>
          <p:cNvPr id="4" name="Picture 2" descr="Image result for leah wife of jacob">
            <a:extLst>
              <a:ext uri="{FF2B5EF4-FFF2-40B4-BE49-F238E27FC236}">
                <a16:creationId xmlns:a16="http://schemas.microsoft.com/office/drawing/2014/main" id="{E1379BAC-C815-46BB-B748-3E861335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" y="1808480"/>
            <a:ext cx="3738880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4592320" y="2459504"/>
            <a:ext cx="75686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faced her situation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didn’t punish her husband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filled herself with the Lord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386081" y="448235"/>
            <a:ext cx="11419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IMPERFECT MARRIAGE</a:t>
            </a:r>
          </a:p>
        </p:txBody>
      </p:sp>
      <p:pic>
        <p:nvPicPr>
          <p:cNvPr id="4" name="Picture 2" descr="Image result for leah wife of jacob">
            <a:extLst>
              <a:ext uri="{FF2B5EF4-FFF2-40B4-BE49-F238E27FC236}">
                <a16:creationId xmlns:a16="http://schemas.microsoft.com/office/drawing/2014/main" id="{E1379BAC-C815-46BB-B748-3E861335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" y="1808480"/>
            <a:ext cx="3738880" cy="540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5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29</cp:revision>
  <dcterms:created xsi:type="dcterms:W3CDTF">2016-02-10T16:06:41Z</dcterms:created>
  <dcterms:modified xsi:type="dcterms:W3CDTF">2019-01-27T12:59:52Z</dcterms:modified>
</cp:coreProperties>
</file>