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NIMROD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 10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5181601" y="2459504"/>
            <a:ext cx="69793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Mighty Ruler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10.10)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Mighty Rebel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10.9)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Mighty Race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11.1-9)</a:t>
            </a:r>
          </a:p>
          <a:p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80565" y="448235"/>
            <a:ext cx="9287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NIMROD</a:t>
            </a:r>
          </a:p>
        </p:txBody>
      </p:sp>
      <p:pic>
        <p:nvPicPr>
          <p:cNvPr id="1026" name="Picture 2" descr="http://www.livius.org/site/assets/files/46851/gilgamesh_louvre.200x0-is-pid46203.jpg">
            <a:extLst>
              <a:ext uri="{FF2B5EF4-FFF2-40B4-BE49-F238E27FC236}">
                <a16:creationId xmlns:a16="http://schemas.microsoft.com/office/drawing/2014/main" id="{81D0F8F0-3A17-4ABD-AE4E-7F5FC2FB5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3898"/>
            <a:ext cx="4246880" cy="539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AF16AC-13E8-4CCE-857E-0CAD86CE0560}"/>
              </a:ext>
            </a:extLst>
          </p:cNvPr>
          <p:cNvSpPr txBox="1"/>
          <p:nvPr/>
        </p:nvSpPr>
        <p:spPr>
          <a:xfrm>
            <a:off x="5181601" y="2459504"/>
            <a:ext cx="6979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Sinfully disobedient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11.2)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Selfishly dependent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11.3)</a:t>
            </a:r>
          </a:p>
          <a:p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Spiritually distorted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 11.4)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" y="448235"/>
            <a:ext cx="12160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DESCENDANTS OF NIMROD</a:t>
            </a:r>
          </a:p>
        </p:txBody>
      </p:sp>
      <p:pic>
        <p:nvPicPr>
          <p:cNvPr id="1026" name="Picture 2" descr="http://www.livius.org/site/assets/files/46851/gilgamesh_louvre.200x0-is-pid46203.jpg">
            <a:extLst>
              <a:ext uri="{FF2B5EF4-FFF2-40B4-BE49-F238E27FC236}">
                <a16:creationId xmlns:a16="http://schemas.microsoft.com/office/drawing/2014/main" id="{81D0F8F0-3A17-4ABD-AE4E-7F5FC2FB5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3898"/>
            <a:ext cx="4246880" cy="539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47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25</cp:revision>
  <dcterms:created xsi:type="dcterms:W3CDTF">2016-02-10T16:06:41Z</dcterms:created>
  <dcterms:modified xsi:type="dcterms:W3CDTF">2019-01-20T13:44:24Z</dcterms:modified>
</cp:coreProperties>
</file>