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OBADIAH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Kings 18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80565" y="448235"/>
            <a:ext cx="9287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OBADIAH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6229045" y="2459504"/>
            <a:ext cx="59318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Kings 18.3)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Kinga 18.3)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Kings 18.4)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mage result for obadiah servant of ahab">
            <a:extLst>
              <a:ext uri="{FF2B5EF4-FFF2-40B4-BE49-F238E27FC236}">
                <a16:creationId xmlns:a16="http://schemas.microsoft.com/office/drawing/2014/main" id="{59213DFD-84D5-4AC1-958E-5DC2B7BCC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8" y="1950720"/>
            <a:ext cx="5069242" cy="490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21</cp:revision>
  <dcterms:created xsi:type="dcterms:W3CDTF">2016-02-10T16:06:41Z</dcterms:created>
  <dcterms:modified xsi:type="dcterms:W3CDTF">2019-01-10T22:13:00Z</dcterms:modified>
</cp:coreProperties>
</file>