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D4CE-2FD9-4B93-A730-AD6160DC6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F10FD-E196-452D-9E75-01C30747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5AC3C-29C0-4A4A-9EF9-755D39C5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6E0D7-EE01-4830-9729-3094312B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DD10E-52F6-4DCA-ACA3-D4B11CED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21B2-3896-4218-9E13-EAD34877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C75F0-2AF5-4692-AF7B-078018CA7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EAE9E-44B6-4046-93B2-E7F02A57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74AA5-0266-4238-8F90-CB4D09C9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33969-4DC8-4305-9688-A7D92E34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E0371-CBC4-44FE-A2EA-BFE060A3D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F6C6C-1B41-4178-96D6-B9297A326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1E4A0-35FA-4408-9B2D-9C4D9AEC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06472-EBBD-4022-8389-3073C4BFE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0490A-3701-4309-9652-C33B90A1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4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FA03-20FE-45FC-B807-49231A74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8EC7-BAC1-4C4E-A236-B9616388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2C36-60DA-4775-A9EB-9A0C9CD4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FC725-BB0B-42EC-994F-E48AAFD3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3C39-6F3A-4A6D-BD16-ADE284DD8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3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8A20-61B6-43E0-A470-9CEBF493F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2C642-E794-4592-890A-03F7C0684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02626-5D5C-4DFB-B581-DC0FC560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48B12-A167-4D82-80D1-0B3096AA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7E3D1-4D20-4002-AD2F-8274A18D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09B2-9CFF-4306-AA2F-19A95AF5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AFEE-8E14-483E-8524-D61BAC752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7B0AE-6DC7-4985-86B7-C766CFDC6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F789-46BB-4C45-818F-FE400818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93F7A-3D86-4964-B8EE-2CB2740D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66C02-5D23-4F20-8D71-1527A1B9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67C89-02DB-45A4-8876-896C1F90D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151BD-D924-407D-848D-CC53F3F6A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03C40-A233-4896-99DC-B56D9A51C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D1D80-04BF-4A87-878C-70C636C7B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FCA74-D878-417E-8400-FFF98B840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E0C3C-DB8C-48E0-B40D-D3993CD2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CA0A2-2B4E-4D50-B722-A8AD7795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B1878-9CCF-49CF-A43D-3D132E0A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2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1AEF-73F2-443C-A871-4C2F481A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10D77-2154-436D-8071-99037964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0F1A7-058D-43DE-B32D-7905E26B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80FE6-80B0-4E19-ADD8-72AF1579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3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B495B-2874-4709-997F-F390F653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EF7F72-9021-4DE7-83C4-54BF636F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EEE74-0FEB-4330-9074-199FC9F4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6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A55B-31F4-46EF-83EE-07669F8F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C15D5-215C-4191-ACCD-C6DC000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C73B7-E24D-4343-AAF3-16581A94B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FD7A3-5F1F-440E-8FE1-BE028DB8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1EC97-062A-4915-82E3-30D0264E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ADBCA-0A69-4B28-9D39-DF3ACDF9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6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6A3F-978C-4AA6-8584-F158BDE9D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0DA89-C1FB-451A-8D7D-557C4938D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AC3D9-A725-4A20-BB8F-3EBAB66FE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52657-347F-482D-93C3-926003A5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154BD-4F74-46AE-8CAF-60FC4307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C0518-B6FF-47EC-A543-5E8DB98F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1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3C7BBF-485A-425E-8DB0-BE7D487D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16D8C-EDB8-4F80-BBF9-EEF6A56FD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85C6A-3A50-4187-AAB6-32BFDF370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04A2-EEA1-44DB-9E7A-A709BD458FB3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9BA9D-B38E-4D65-ACA1-FEC9AAF98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94D9D-B44D-403E-A3BA-953509C4F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BC1B2-83DF-4481-913C-2DD9C8B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A394-B6B9-49FE-8883-B80DDD03D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AC93D-B71A-42D3-823A-64775B4D4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vive us again">
            <a:extLst>
              <a:ext uri="{FF2B5EF4-FFF2-40B4-BE49-F238E27FC236}">
                <a16:creationId xmlns:a16="http://schemas.microsoft.com/office/drawing/2014/main" id="{B7A74359-499C-44DA-A418-F9ACA95E1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1750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74E797-5FFD-4FAE-9FFC-98FD4D7AF32F}"/>
              </a:ext>
            </a:extLst>
          </p:cNvPr>
          <p:cNvSpPr txBox="1"/>
          <p:nvPr/>
        </p:nvSpPr>
        <p:spPr>
          <a:xfrm>
            <a:off x="6096000" y="3872753"/>
            <a:ext cx="5791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cs typeface="Times New Roman" panose="02020603050405020304" pitchFamily="18" charset="0"/>
              </a:rPr>
              <a:t>Get on your knees</a:t>
            </a:r>
          </a:p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cs typeface="Times New Roman" panose="02020603050405020304" pitchFamily="18" charset="0"/>
              </a:rPr>
              <a:t>Get in His book</a:t>
            </a:r>
          </a:p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cs typeface="Times New Roman" panose="02020603050405020304" pitchFamily="18" charset="0"/>
              </a:rPr>
              <a:t>Get to work</a:t>
            </a:r>
          </a:p>
        </p:txBody>
      </p:sp>
    </p:spTree>
    <p:extLst>
      <p:ext uri="{BB962C8B-B14F-4D97-AF65-F5344CB8AC3E}">
        <p14:creationId xmlns:p14="http://schemas.microsoft.com/office/powerpoint/2010/main" val="1726085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4</cp:revision>
  <dcterms:created xsi:type="dcterms:W3CDTF">2018-10-17T01:09:36Z</dcterms:created>
  <dcterms:modified xsi:type="dcterms:W3CDTF">2019-01-06T12:36:29Z</dcterms:modified>
</cp:coreProperties>
</file>