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5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2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5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8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9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6A6F-04AB-4494-95A7-AB23DF4A3B1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1C253-1E70-4633-8F35-C38C842C0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5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2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F37AA8-827B-4DEE-98AE-FA9929BAFE22}"/>
              </a:ext>
            </a:extLst>
          </p:cNvPr>
          <p:cNvSpPr/>
          <p:nvPr/>
        </p:nvSpPr>
        <p:spPr>
          <a:xfrm>
            <a:off x="421341" y="377079"/>
            <a:ext cx="11326711" cy="17697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SOURCE OF STORMS</a:t>
            </a:r>
          </a:p>
        </p:txBody>
      </p:sp>
      <p:pic>
        <p:nvPicPr>
          <p:cNvPr id="2" name="Picture 2" descr="Image result for christ still the storm">
            <a:extLst>
              <a:ext uri="{FF2B5EF4-FFF2-40B4-BE49-F238E27FC236}">
                <a16:creationId xmlns:a16="http://schemas.microsoft.com/office/drawing/2014/main" id="{A100B6A7-A150-4D9C-B266-056997B48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05270"/>
            <a:ext cx="3905252" cy="445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568C0C-4876-4126-9847-E33BD9E6A329}"/>
              </a:ext>
            </a:extLst>
          </p:cNvPr>
          <p:cNvSpPr/>
          <p:nvPr/>
        </p:nvSpPr>
        <p:spPr>
          <a:xfrm>
            <a:off x="4770783" y="2743200"/>
            <a:ext cx="6539947" cy="322027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DISOBEDIENCE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DISOBEDIENCE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OBEDIENCE</a:t>
            </a:r>
          </a:p>
        </p:txBody>
      </p:sp>
    </p:spTree>
    <p:extLst>
      <p:ext uri="{BB962C8B-B14F-4D97-AF65-F5344CB8AC3E}">
        <p14:creationId xmlns:p14="http://schemas.microsoft.com/office/powerpoint/2010/main" val="41809589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F37AA8-827B-4DEE-98AE-FA9929BAFE22}"/>
              </a:ext>
            </a:extLst>
          </p:cNvPr>
          <p:cNvSpPr/>
          <p:nvPr/>
        </p:nvSpPr>
        <p:spPr>
          <a:xfrm>
            <a:off x="421341" y="377079"/>
            <a:ext cx="11326711" cy="176977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CALMING THE STORMS OF LIFE</a:t>
            </a:r>
          </a:p>
        </p:txBody>
      </p:sp>
      <p:pic>
        <p:nvPicPr>
          <p:cNvPr id="2" name="Picture 2" descr="Image result for christ still the storm">
            <a:extLst>
              <a:ext uri="{FF2B5EF4-FFF2-40B4-BE49-F238E27FC236}">
                <a16:creationId xmlns:a16="http://schemas.microsoft.com/office/drawing/2014/main" id="{A100B6A7-A150-4D9C-B266-056997B48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05270"/>
            <a:ext cx="3905252" cy="445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568C0C-4876-4126-9847-E33BD9E6A329}"/>
              </a:ext>
            </a:extLst>
          </p:cNvPr>
          <p:cNvSpPr/>
          <p:nvPr/>
        </p:nvSpPr>
        <p:spPr>
          <a:xfrm>
            <a:off x="4770783" y="2743200"/>
            <a:ext cx="6539947" cy="32202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CORRECT US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CONSTRUCT US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CONNECT US</a:t>
            </a:r>
          </a:p>
        </p:txBody>
      </p:sp>
    </p:spTree>
    <p:extLst>
      <p:ext uri="{BB962C8B-B14F-4D97-AF65-F5344CB8AC3E}">
        <p14:creationId xmlns:p14="http://schemas.microsoft.com/office/powerpoint/2010/main" val="4088077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0" y="0"/>
            <a:ext cx="922528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81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7</cp:revision>
  <dcterms:created xsi:type="dcterms:W3CDTF">2017-05-15T16:31:49Z</dcterms:created>
  <dcterms:modified xsi:type="dcterms:W3CDTF">2019-02-19T19:15:40Z</dcterms:modified>
</cp:coreProperties>
</file>