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6" r:id="rId4"/>
    <p:sldId id="259" r:id="rId5"/>
    <p:sldId id="265" r:id="rId6"/>
    <p:sldId id="268" r:id="rId7"/>
    <p:sldId id="267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693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54" d="100"/>
          <a:sy n="54" d="100"/>
        </p:scale>
        <p:origin x="9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947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0148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804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39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5468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524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890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40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143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9064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12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3A1C1F-1A39-4FDF-84FC-B035E57A81D2}" type="datetimeFigureOut">
              <a:rPr lang="en-US" smtClean="0"/>
              <a:t>2/17/2019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F87D0-AB01-4F4E-B525-806F5C049F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070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847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380565" y="448235"/>
            <a:ext cx="928743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IN PRAISE OF JOB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5EE77-D2CC-4231-BB03-899154D2E901}"/>
              </a:ext>
            </a:extLst>
          </p:cNvPr>
          <p:cNvSpPr txBox="1"/>
          <p:nvPr/>
        </p:nvSpPr>
        <p:spPr>
          <a:xfrm>
            <a:off x="522514" y="1918447"/>
            <a:ext cx="697230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Victor Hugo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Tomorrow, if all literature was to be destroyed and it was left to me to retain one work only, I should save Job." 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Alfred Lord Tennyson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"the greatest poem, whether of ancient or modern literature."</a:t>
            </a:r>
            <a:endParaRPr lang="en-US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r>
              <a:rPr lang="en-US" sz="28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Daniel Webster</a:t>
            </a:r>
            <a:r>
              <a:rPr lang="en-US" sz="28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2800" i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Book of Job taken as a mere work of literary genius, is one of the most wonderful productions of any age or of any language”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 descr="Image result for job of the bible">
            <a:extLst>
              <a:ext uri="{FF2B5EF4-FFF2-40B4-BE49-F238E27FC236}">
                <a16:creationId xmlns:a16="http://schemas.microsoft.com/office/drawing/2014/main" id="{CF5D17F0-92DE-482A-B2C7-4D9FF207DC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0757" y="1918447"/>
            <a:ext cx="4327072" cy="44913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55430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98E1201C-8FA0-4BE7-B406-887983F7DB85}"/>
              </a:ext>
            </a:extLst>
          </p:cNvPr>
          <p:cNvSpPr/>
          <p:nvPr/>
        </p:nvSpPr>
        <p:spPr>
          <a:xfrm>
            <a:off x="2302329" y="244929"/>
            <a:ext cx="7102928" cy="1655589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JOB</a:t>
            </a: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6DA98244-0EA7-4488-9B6C-9A29A9E97E13}"/>
              </a:ext>
            </a:extLst>
          </p:cNvPr>
          <p:cNvSpPr/>
          <p:nvPr/>
        </p:nvSpPr>
        <p:spPr>
          <a:xfrm>
            <a:off x="4931229" y="2661557"/>
            <a:ext cx="6302828" cy="2792186"/>
          </a:xfrm>
          <a:prstGeom prst="roundRec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FAITH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FAMILY</a:t>
            </a:r>
          </a:p>
          <a:p>
            <a:pPr algn="ctr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HIS FORTUNE</a:t>
            </a:r>
          </a:p>
        </p:txBody>
      </p:sp>
      <p:pic>
        <p:nvPicPr>
          <p:cNvPr id="1028" name="Picture 4" descr="Image result for job of the bible">
            <a:extLst>
              <a:ext uri="{FF2B5EF4-FFF2-40B4-BE49-F238E27FC236}">
                <a16:creationId xmlns:a16="http://schemas.microsoft.com/office/drawing/2014/main" id="{F8E143AE-6D11-4988-98D2-67E1ECDDB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929" y="2269671"/>
            <a:ext cx="4229100" cy="4343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507241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5997575" cy="6858000"/>
          </a:xfr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7574" y="997527"/>
            <a:ext cx="6194426" cy="519213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  <a:cs typeface="Times New Roman" panose="02020603050405020304" pitchFamily="18" charset="0"/>
              </a:rPr>
              <a:t>MRS JOB</a:t>
            </a:r>
          </a:p>
          <a:p>
            <a:pPr marL="0" indent="0" algn="ctr">
              <a:buNone/>
            </a:pPr>
            <a:r>
              <a:rPr lang="en-US" sz="3200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JOB 2</a:t>
            </a:r>
          </a:p>
          <a:p>
            <a:pPr marL="0" indent="0" algn="ctr">
              <a:buNone/>
            </a:pPr>
            <a:endParaRPr lang="en-US" sz="3600" dirty="0">
              <a:solidFill>
                <a:srgbClr val="00B0F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-1" y="681644"/>
            <a:ext cx="5997573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solidFill>
                  <a:schemeClr val="bg1"/>
                </a:solidFill>
              </a:rPr>
              <a:t>LOST IN THE </a:t>
            </a:r>
            <a:r>
              <a:rPr lang="en-US" sz="9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CREDITS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82880" y="4838007"/>
            <a:ext cx="54697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FFFF00"/>
                </a:solidFill>
              </a:rPr>
              <a:t>EXTRAORDINARY LESSONS FROM </a:t>
            </a:r>
          </a:p>
          <a:p>
            <a:pPr algn="ctr"/>
            <a:r>
              <a:rPr lang="en-US" sz="3600" b="1" dirty="0">
                <a:solidFill>
                  <a:srgbClr val="FFFF00"/>
                </a:solidFill>
              </a:rPr>
              <a:t>ORDINARY PEOPLE</a:t>
            </a:r>
          </a:p>
        </p:txBody>
      </p:sp>
    </p:spTree>
    <p:extLst>
      <p:ext uri="{BB962C8B-B14F-4D97-AF65-F5344CB8AC3E}">
        <p14:creationId xmlns:p14="http://schemas.microsoft.com/office/powerpoint/2010/main" val="281913278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30629" y="448235"/>
            <a:ext cx="1190000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MISTAKES OF MRS JOB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5EE77-D2CC-4231-BB03-899154D2E901}"/>
              </a:ext>
            </a:extLst>
          </p:cNvPr>
          <p:cNvSpPr txBox="1"/>
          <p:nvPr/>
        </p:nvSpPr>
        <p:spPr>
          <a:xfrm>
            <a:off x="522514" y="1918447"/>
            <a:ext cx="6972300" cy="954107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PREPARATION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job of the bible">
            <a:extLst>
              <a:ext uri="{FF2B5EF4-FFF2-40B4-BE49-F238E27FC236}">
                <a16:creationId xmlns:a16="http://schemas.microsoft.com/office/drawing/2014/main" id="{5ED69D2E-D35E-4A7C-AB56-F9B7D15B5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286" y="1763485"/>
            <a:ext cx="3886200" cy="464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71226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Image result for c.s. lewis">
            <a:extLst>
              <a:ext uri="{FF2B5EF4-FFF2-40B4-BE49-F238E27FC236}">
                <a16:creationId xmlns:a16="http://schemas.microsoft.com/office/drawing/2014/main" id="{EB858907-80B4-49F3-A332-DE30E3809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467957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3D67A39E-3735-4758-8F0C-2AF033C8865D}"/>
              </a:ext>
            </a:extLst>
          </p:cNvPr>
          <p:cNvSpPr txBox="1"/>
          <p:nvPr/>
        </p:nvSpPr>
        <p:spPr>
          <a:xfrm>
            <a:off x="5450542" y="1147482"/>
            <a:ext cx="5988424" cy="430887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200" i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Not that I am (I think) in much danger of ceasing to believe in God. The real danger is of coming to believe such dreadful things about Him. The conclusion I dread is not ‘So there’s no God after all,’ but ‘So this is what God’s really like. Deceive yourself no longer.</a:t>
            </a:r>
            <a:r>
              <a:rPr lang="en-US" sz="3200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</a:p>
          <a:p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003AE20-EE77-41EA-ADD3-89B7C090524C}"/>
              </a:ext>
            </a:extLst>
          </p:cNvPr>
          <p:cNvSpPr txBox="1"/>
          <p:nvPr/>
        </p:nvSpPr>
        <p:spPr>
          <a:xfrm>
            <a:off x="304800" y="6131859"/>
            <a:ext cx="387275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C.S. Lewis</a:t>
            </a:r>
          </a:p>
        </p:txBody>
      </p:sp>
    </p:spTree>
    <p:extLst>
      <p:ext uri="{BB962C8B-B14F-4D97-AF65-F5344CB8AC3E}">
        <p14:creationId xmlns:p14="http://schemas.microsoft.com/office/powerpoint/2010/main" val="17508161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5D156FB-5BC0-4180-B3FF-3919A0C2F953}"/>
              </a:ext>
            </a:extLst>
          </p:cNvPr>
          <p:cNvSpPr txBox="1"/>
          <p:nvPr/>
        </p:nvSpPr>
        <p:spPr>
          <a:xfrm>
            <a:off x="130629" y="448235"/>
            <a:ext cx="11900006" cy="1015663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stellar" panose="020A0402060406010301" pitchFamily="18" charset="0"/>
              </a:rPr>
              <a:t>MISTAKES OF MRS JOB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945EE77-D2CC-4231-BB03-899154D2E901}"/>
              </a:ext>
            </a:extLst>
          </p:cNvPr>
          <p:cNvSpPr txBox="1"/>
          <p:nvPr/>
        </p:nvSpPr>
        <p:spPr>
          <a:xfrm>
            <a:off x="522514" y="1918447"/>
            <a:ext cx="6972300" cy="2246769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PREPARATION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PERSPECTIVE</a:t>
            </a:r>
          </a:p>
          <a:p>
            <a:pPr algn="ctr"/>
            <a:r>
              <a:rPr lang="en-U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LACK OF UNDERSTANDING ABOUT PERMANENCE</a:t>
            </a: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en-US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Image result for job of the bible">
            <a:extLst>
              <a:ext uri="{FF2B5EF4-FFF2-40B4-BE49-F238E27FC236}">
                <a16:creationId xmlns:a16="http://schemas.microsoft.com/office/drawing/2014/main" id="{5ED69D2E-D35E-4A7C-AB56-F9B7D15B54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3286" y="1763485"/>
            <a:ext cx="3886200" cy="4646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29655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8247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193</Words>
  <Application>Microsoft Office PowerPoint</Application>
  <PresentationFormat>Widescreen</PresentationFormat>
  <Paragraphs>24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Castellar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Buc Chumbley</dc:creator>
  <cp:lastModifiedBy>Chumbley</cp:lastModifiedBy>
  <cp:revision>38</cp:revision>
  <dcterms:created xsi:type="dcterms:W3CDTF">2016-02-10T16:06:41Z</dcterms:created>
  <dcterms:modified xsi:type="dcterms:W3CDTF">2019-02-17T13:38:36Z</dcterms:modified>
</cp:coreProperties>
</file>