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9" r:id="rId4"/>
    <p:sldId id="266" r:id="rId5"/>
    <p:sldId id="268" r:id="rId6"/>
    <p:sldId id="265" r:id="rId7"/>
    <p:sldId id="269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3A3A"/>
    <a:srgbClr val="FFFFCC"/>
    <a:srgbClr val="EB6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2" autoAdjust="0"/>
    <p:restoredTop sz="94660"/>
  </p:normalViewPr>
  <p:slideViewPr>
    <p:cSldViewPr snapToGrid="0">
      <p:cViewPr varScale="1">
        <p:scale>
          <a:sx n="59" d="100"/>
          <a:sy n="59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4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0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4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9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4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1C1F-1A39-4FDF-84FC-B035E57A81D2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4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711FF2E-8785-42E6-BDA5-A35A52298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7086" y="620486"/>
            <a:ext cx="4484914" cy="62375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7C6863C-5970-4706-A35C-17D613DA0F23}"/>
              </a:ext>
            </a:extLst>
          </p:cNvPr>
          <p:cNvSpPr txBox="1"/>
          <p:nvPr/>
        </p:nvSpPr>
        <p:spPr>
          <a:xfrm>
            <a:off x="653143" y="1796143"/>
            <a:ext cx="66783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Castellar" panose="020A0402060406010301" pitchFamily="18" charset="0"/>
              </a:rPr>
              <a:t>COL. JOSHUA CHAMBERLAIN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Castellar" panose="020A0402060406010301" pitchFamily="18" charset="0"/>
              </a:rPr>
              <a:t>The LION OF ROUND TOP</a:t>
            </a:r>
          </a:p>
        </p:txBody>
      </p:sp>
    </p:spTree>
    <p:extLst>
      <p:ext uri="{BB962C8B-B14F-4D97-AF65-F5344CB8AC3E}">
        <p14:creationId xmlns:p14="http://schemas.microsoft.com/office/powerpoint/2010/main" val="211027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997575" cy="6858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7574" y="997527"/>
            <a:ext cx="6194426" cy="5192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SHAMGAR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JUDGES 3</a:t>
            </a:r>
          </a:p>
          <a:p>
            <a:pPr marL="0" indent="0" algn="ctr">
              <a:buNone/>
            </a:pPr>
            <a:endParaRPr lang="en-US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81644"/>
            <a:ext cx="5997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LOST IN THE 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" y="4838007"/>
            <a:ext cx="5469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EXTRAORDINARY LESSONS FROM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ORDINARY PEOPLE</a:t>
            </a:r>
          </a:p>
        </p:txBody>
      </p:sp>
    </p:spTree>
    <p:extLst>
      <p:ext uri="{BB962C8B-B14F-4D97-AF65-F5344CB8AC3E}">
        <p14:creationId xmlns:p14="http://schemas.microsoft.com/office/powerpoint/2010/main" val="28191327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8E1201C-8FA0-4BE7-B406-887983F7DB85}"/>
              </a:ext>
            </a:extLst>
          </p:cNvPr>
          <p:cNvSpPr/>
          <p:nvPr/>
        </p:nvSpPr>
        <p:spPr>
          <a:xfrm>
            <a:off x="193222" y="244929"/>
            <a:ext cx="11726635" cy="165558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TIME OF SHAMGAR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A98244-0EA7-4488-9B6C-9A29A9E97E13}"/>
              </a:ext>
            </a:extLst>
          </p:cNvPr>
          <p:cNvSpPr/>
          <p:nvPr/>
        </p:nvSpPr>
        <p:spPr>
          <a:xfrm>
            <a:off x="4931229" y="2661557"/>
            <a:ext cx="6302828" cy="279218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of social weakness</a:t>
            </a:r>
          </a:p>
          <a:p>
            <a:pPr algn="ctr"/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of physical weakness</a:t>
            </a:r>
          </a:p>
          <a:p>
            <a:pPr algn="ctr"/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of spiritual weakness</a:t>
            </a:r>
          </a:p>
          <a:p>
            <a:pPr algn="ctr"/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shamgar">
            <a:extLst>
              <a:ext uri="{FF2B5EF4-FFF2-40B4-BE49-F238E27FC236}">
                <a16:creationId xmlns:a16="http://schemas.microsoft.com/office/drawing/2014/main" id="{E3BA722C-8378-4B19-B8A4-8A28454E40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22" y="2122714"/>
            <a:ext cx="4525735" cy="449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0724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8E1201C-8FA0-4BE7-B406-887983F7DB85}"/>
              </a:ext>
            </a:extLst>
          </p:cNvPr>
          <p:cNvSpPr/>
          <p:nvPr/>
        </p:nvSpPr>
        <p:spPr>
          <a:xfrm>
            <a:off x="2302329" y="244929"/>
            <a:ext cx="7102928" cy="165558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SHAMGAR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A98244-0EA7-4488-9B6C-9A29A9E97E13}"/>
              </a:ext>
            </a:extLst>
          </p:cNvPr>
          <p:cNvSpPr/>
          <p:nvPr/>
        </p:nvSpPr>
        <p:spPr>
          <a:xfrm>
            <a:off x="4931229" y="2661557"/>
            <a:ext cx="6302828" cy="279218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FARMER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FIGHTER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FAITHFUL</a:t>
            </a:r>
          </a:p>
          <a:p>
            <a:pPr algn="ctr"/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shamgar">
            <a:extLst>
              <a:ext uri="{FF2B5EF4-FFF2-40B4-BE49-F238E27FC236}">
                <a16:creationId xmlns:a16="http://schemas.microsoft.com/office/drawing/2014/main" id="{E3BA722C-8378-4B19-B8A4-8A28454E40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22" y="2122714"/>
            <a:ext cx="4525735" cy="449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3213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D156FB-5BC0-4180-B3FF-3919A0C2F953}"/>
              </a:ext>
            </a:extLst>
          </p:cNvPr>
          <p:cNvSpPr txBox="1"/>
          <p:nvPr/>
        </p:nvSpPr>
        <p:spPr>
          <a:xfrm>
            <a:off x="130629" y="448235"/>
            <a:ext cx="11900006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LESSONS FROM SHAMGAR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anose="020A0402060406010301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45EE77-D2CC-4231-BB03-899154D2E901}"/>
              </a:ext>
            </a:extLst>
          </p:cNvPr>
          <p:cNvSpPr txBox="1"/>
          <p:nvPr/>
        </p:nvSpPr>
        <p:spPr>
          <a:xfrm>
            <a:off x="620487" y="2808513"/>
            <a:ext cx="6580414" cy="218521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where you are at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what you have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what you can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Image result for shamgar">
            <a:extLst>
              <a:ext uri="{FF2B5EF4-FFF2-40B4-BE49-F238E27FC236}">
                <a16:creationId xmlns:a16="http://schemas.microsoft.com/office/drawing/2014/main" id="{275E8BD9-2921-4DDB-B250-235A64196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265" y="1918447"/>
            <a:ext cx="4525735" cy="4939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12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ommander Ernest E. âCherokeeâ Evans">
            <a:extLst>
              <a:ext uri="{FF2B5EF4-FFF2-40B4-BE49-F238E27FC236}">
                <a16:creationId xmlns:a16="http://schemas.microsoft.com/office/drawing/2014/main" id="{6DC039C4-01E3-4C8B-A30B-4BA9440FB8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32857"/>
            <a:ext cx="3445329" cy="522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674D68F-11D6-42C1-BB53-0FEA631DACE8}"/>
              </a:ext>
            </a:extLst>
          </p:cNvPr>
          <p:cNvSpPr txBox="1"/>
          <p:nvPr/>
        </p:nvSpPr>
        <p:spPr>
          <a:xfrm>
            <a:off x="3445330" y="2259106"/>
            <a:ext cx="8588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Castellar" panose="020A0402060406010301" pitchFamily="18" charset="0"/>
              </a:rPr>
              <a:t>Cdr. Ernest E. “Cherokee” Evans</a:t>
            </a:r>
          </a:p>
        </p:txBody>
      </p:sp>
    </p:spTree>
    <p:extLst>
      <p:ext uri="{BB962C8B-B14F-4D97-AF65-F5344CB8AC3E}">
        <p14:creationId xmlns:p14="http://schemas.microsoft.com/office/powerpoint/2010/main" val="1181350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478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66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Chumbley</cp:lastModifiedBy>
  <cp:revision>45</cp:revision>
  <dcterms:created xsi:type="dcterms:W3CDTF">2016-02-10T16:06:41Z</dcterms:created>
  <dcterms:modified xsi:type="dcterms:W3CDTF">2019-02-21T18:22:38Z</dcterms:modified>
</cp:coreProperties>
</file>