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4" r:id="rId5"/>
    <p:sldId id="2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 varScale="1">
        <p:scale>
          <a:sx n="59" d="100"/>
          <a:sy n="59" d="100"/>
        </p:scale>
        <p:origin x="4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229AC-5EFE-44A9-B0B9-2A7888B5EB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641766-8B5B-474C-AA59-18BC03509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230EA-53C6-4A5B-B3B6-92BD88C1B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A689-C26A-4309-8BCC-167E9A3676A9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1D995-AE90-4F14-83EA-7A612A146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4EFEC-485B-4B74-B173-A4F4A9848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97D0-AB08-40A6-B93C-4CEDD15B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23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D80ED-28C1-4D06-98BB-306C8502F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8FA4E9-74DD-4F04-B691-7679FA2975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637EE-D211-4A60-9E4F-DD37BA05D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A689-C26A-4309-8BCC-167E9A3676A9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FF7C0-5A92-41E7-BD16-8CF549577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5F869-3D79-46B7-8562-0E38985B7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97D0-AB08-40A6-B93C-4CEDD15B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52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61E3A-8AED-451E-935E-E09CFA2D7B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0760D5-8465-4C83-A60A-5F322865C3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70E1B-94D4-4202-B6C7-87D9D1A42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A689-C26A-4309-8BCC-167E9A3676A9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206B0-135C-4642-AB4C-ADEC07DCC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5B313-A56F-438B-9F6E-15DEAFD1F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97D0-AB08-40A6-B93C-4CEDD15B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1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A5F67-8388-425E-98C9-4FD6B4BC0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600A8-6648-4FE5-8DB8-D08A085AA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CACAE-D10E-4FB5-810C-A5807F79B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A689-C26A-4309-8BCC-167E9A3676A9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58AFC-F3BF-462C-B042-63047A996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835B5-5B78-4469-AEB5-6A8A1A31D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97D0-AB08-40A6-B93C-4CEDD15B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61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D3910-29EF-43AA-A333-FE2D0BEAE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AD134E-28B5-4B45-B51B-34D4C7DEC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47B3E-9C1C-4D7B-8358-4A30A019E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A689-C26A-4309-8BCC-167E9A3676A9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AFD30-1D1D-4946-AC23-80E5F1576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84245-4EF1-4344-81E2-A926B685B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97D0-AB08-40A6-B93C-4CEDD15B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13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F6A4E-1B59-4A9A-BC71-74432A132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68D0D-5B1B-4F51-9010-7E59D0076C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08E255-5076-47D6-9EAB-BE416D01C5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6A476B-BAB4-4471-A5DF-C89A7559A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A689-C26A-4309-8BCC-167E9A3676A9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06D092-6439-4770-ADD3-082C6A691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4A497B-071B-4065-861A-89B7026F0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97D0-AB08-40A6-B93C-4CEDD15B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31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AB92D-6C03-4A03-A20B-A01C17FA4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574F54-3C74-4E52-AA7D-55EE421F5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45EA71-04ED-4FD1-8CD5-F4310ED3F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5F2EF3-393C-4284-991C-54A5DFC2DF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776FFE-EDFB-4733-97D3-848BA6EAD2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AE2BFD-FD7E-4C25-AB50-98E99F70A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A689-C26A-4309-8BCC-167E9A3676A9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B8741D-F2BE-4EBB-B159-940AB231D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92F309-3803-4A57-BC01-7DE7DB3BD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97D0-AB08-40A6-B93C-4CEDD15B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95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97D39-4E4D-4A4E-A355-50CEEF639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A88228-225F-4285-9CAA-2E8811FB5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A689-C26A-4309-8BCC-167E9A3676A9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12445A-A084-4B61-AC94-652519EE2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0C0FFE-3961-4C83-89D4-61972CB75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97D0-AB08-40A6-B93C-4CEDD15B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41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2B1CE-9BF6-4A35-A827-02363CF4F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A689-C26A-4309-8BCC-167E9A3676A9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9785D8-6170-4D33-A81E-1BB08E52B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67351B-148E-427B-BFB1-E0A18AAF8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97D0-AB08-40A6-B93C-4CEDD15B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81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A09B3-AE5B-4396-9881-5A1C556F6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5B824-1F47-44C9-AD3B-0D0115004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DE2A33-C1BB-42CE-AC04-CEC6BA2616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13A680-F294-42C8-A654-8422A305A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A689-C26A-4309-8BCC-167E9A3676A9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B1D6DC-A849-4806-AE36-131A35041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AFE70D-5180-4169-88F7-B2E80F300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97D0-AB08-40A6-B93C-4CEDD15B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15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55BB7-D0DE-4011-9726-1ADA2B692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5A1602-10A1-47E5-BE10-F639F9EB52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C9646F-6869-480A-A354-9B63BC86EA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D04D20-28D3-4A4F-BCD5-48A01FC7C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A689-C26A-4309-8BCC-167E9A3676A9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CD0BEE-392B-414E-9F00-A205D0A9F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66F7FF-C99D-470A-888A-FA8142B88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97D0-AB08-40A6-B93C-4CEDD15B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9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8F44B1-3E45-402D-A3AB-1DE4C51E0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71DD6-06F3-413F-82B4-116C4AE0C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EAC2C-8E6D-4625-B0E6-830820D82B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6A689-C26A-4309-8BCC-167E9A3676A9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73500D-FBB3-4019-B79E-5905884478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3E37B-72AE-48EC-9E4C-89C5CB6FE7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897D0-AB08-40A6-B93C-4CEDD15B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58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CCFCF-EBB8-4501-8BC9-54B8D3F8F8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51B4DB-02BF-4BAA-B972-9AD62BC860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48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ethesda jerusalem">
            <a:extLst>
              <a:ext uri="{FF2B5EF4-FFF2-40B4-BE49-F238E27FC236}">
                <a16:creationId xmlns:a16="http://schemas.microsoft.com/office/drawing/2014/main" id="{82A531BB-2F08-453B-A73D-49F9F8D52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8"/>
            <a:ext cx="12191999" cy="679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06709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930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3F37AA8-827B-4DEE-98AE-FA9929BAFE22}"/>
              </a:ext>
            </a:extLst>
          </p:cNvPr>
          <p:cNvSpPr/>
          <p:nvPr/>
        </p:nvSpPr>
        <p:spPr>
          <a:xfrm>
            <a:off x="457200" y="377080"/>
            <a:ext cx="11151703" cy="15113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STAND UP FOR JESUS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John 5.31-47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411B696-1831-4472-B2DD-FD828641D7DA}"/>
              </a:ext>
            </a:extLst>
          </p:cNvPr>
          <p:cNvSpPr/>
          <p:nvPr/>
        </p:nvSpPr>
        <p:spPr>
          <a:xfrm>
            <a:off x="3984171" y="2564296"/>
            <a:ext cx="7913916" cy="349857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 THE BAPTIST</a:t>
            </a:r>
          </a:p>
          <a:p>
            <a:pPr algn="ctr"/>
            <a:r>
              <a:rPr lang="en-US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WORKS</a:t>
            </a:r>
          </a:p>
          <a:p>
            <a:pPr algn="ctr"/>
            <a:r>
              <a:rPr lang="en-US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SCRIPTURE</a:t>
            </a:r>
          </a:p>
        </p:txBody>
      </p:sp>
      <p:pic>
        <p:nvPicPr>
          <p:cNvPr id="2050" name="Picture 2" descr="Image result for jesus healing the paralytic at bethesda">
            <a:extLst>
              <a:ext uri="{FF2B5EF4-FFF2-40B4-BE49-F238E27FC236}">
                <a16:creationId xmlns:a16="http://schemas.microsoft.com/office/drawing/2014/main" id="{81189D8B-107B-49C1-8BA3-143FB94CE6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13" y="2449286"/>
            <a:ext cx="3510643" cy="4031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87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he novel the robe">
            <a:extLst>
              <a:ext uri="{FF2B5EF4-FFF2-40B4-BE49-F238E27FC236}">
                <a16:creationId xmlns:a16="http://schemas.microsoft.com/office/drawing/2014/main" id="{90A048A2-656E-4A86-A3CB-2771A2E4B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550" y="457200"/>
            <a:ext cx="4438649" cy="603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E160DCB-7A80-4244-A8B5-DB6703C35DEC}"/>
              </a:ext>
            </a:extLst>
          </p:cNvPr>
          <p:cNvSpPr txBox="1"/>
          <p:nvPr/>
        </p:nvSpPr>
        <p:spPr>
          <a:xfrm>
            <a:off x="304801" y="1314450"/>
            <a:ext cx="6838949" cy="255454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4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 feared was that it might affect you. It is a beautiful story. Let it remain so. We don't have to do anything about it, do we?"</a:t>
            </a:r>
            <a:endParaRPr lang="en-US" sz="400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97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46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Chumbley</cp:lastModifiedBy>
  <cp:revision>24</cp:revision>
  <dcterms:created xsi:type="dcterms:W3CDTF">2018-07-06T14:43:17Z</dcterms:created>
  <dcterms:modified xsi:type="dcterms:W3CDTF">2019-02-17T13:08:15Z</dcterms:modified>
</cp:coreProperties>
</file>