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56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/>
    <p:restoredTop sz="94618"/>
  </p:normalViewPr>
  <p:slideViewPr>
    <p:cSldViewPr snapToGrid="0" snapToObjects="1" showGuides="1">
      <p:cViewPr varScale="1">
        <p:scale>
          <a:sx n="84" d="100"/>
          <a:sy n="84" d="100"/>
        </p:scale>
        <p:origin x="200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FE7A-0734-9848-A8FF-07C0BB979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17EF5-5D1D-2B4E-9928-E6FC9A268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A8851-9321-3345-8191-0D80F74F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AB33D-9408-6945-A792-BB3A8283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AADC-2DF3-724E-8AA6-F0340002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2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FC80-9B38-4442-80E8-55C8CD04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E431C-07B7-9347-819F-415870555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4EA52-824E-BA49-B725-95C3B788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0B51C-713A-DB40-A63B-A20FC359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A45F5-691E-E94E-BEB4-F4112D47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DB96B-FC99-024F-9606-0668DA2DD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796EA-3E5A-5A4B-B752-DBF938EA2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FE3F3-835B-2042-A175-26563BDF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F5B98-125D-E446-8FB9-687D957D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7ED1B-6F17-0D41-815D-AB7A479C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0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83D9-1827-684C-8D56-B6DAC73F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973FF-B630-BE4B-BEF3-9258B1876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CE45F-FEB3-9F48-8B0B-22F9C5EF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8A50-3920-564B-B6D0-D4885993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24E59-4345-C640-9CF2-0F5C4758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F9A9-6AD5-C240-8DF4-B31B2436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E3830-4F33-4248-AB03-87E2C865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218C-2A24-2144-9B83-D1DFC391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2D9F9-1077-E843-8466-AD746C18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26248-513F-BB4A-A6E4-8A712611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6A52-3F09-7245-9C7E-3BCB7F54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ED30-C92D-C445-B3E5-AD189E2CF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959AB-C7E4-5244-BE55-F937A74BF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2051B-FE54-2940-8E12-3323324D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6ABD3-493D-F54D-A61E-8A3E575E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FD44F-6F6F-7B47-9014-CFA8F619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EC3A-4038-3C41-B14C-0AC4A7B1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78D34-DBB7-B740-8AC4-41DB7907B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DA815-5610-E14A-A235-D74881CCC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1F64-1AD6-5840-9DB5-29B10DF33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AD0F8-E060-FA4E-A326-E18E16063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CC96D-AA15-C846-B43F-F5B404A2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C15B8-A209-764F-89CA-86CD282F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F6EC47-B5CB-8840-9DBC-B8628ED7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7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7C4F-9F1D-C046-87CF-00539B4A0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763B3-7800-D140-AA7C-634A867F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E0547-57F9-1343-9B9B-5229C306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4C538-8BCC-C841-AD6C-F4CD8351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688C5-46EC-A841-958C-08D065C4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45CAB-A00B-2846-B16F-2D5E14D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94C22-65CA-3A4F-839E-989473C6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2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14164-5671-9D4F-9C69-917C7554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09F3D-E204-3242-ADC4-F3E42222E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88815-60F6-5C49-B3A9-94010B718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BB666-BB3E-ED4C-9A93-749EBEF1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7B67C-8577-5F49-8ED8-B26D361B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B80EA-910F-6D4D-BBCC-719699C6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1ED1-D142-2B47-94E3-5EC61F83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1F2EA-E805-2942-A544-7016A27F6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F44A5-6BC1-9F4F-BFE0-A83A07FD5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6A029-F631-634E-B575-1D70BA24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B93AC-0D59-4545-BA40-7F05DE11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40034-2D62-3D42-BD68-A4A428C9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7CFBF-4DBB-D243-8940-84EB5C94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93996-1D8E-714C-9B31-6C87DC8B2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8E5AE-C42E-1A45-83AF-513C8C632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7D63-0692-1C45-AA85-A5F3AB075B69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1067D-FCD8-E942-8FC8-98E027C44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5F1D3-08EF-8240-A0DC-98437140F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1448-C7E2-6841-AA78-5C815845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0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2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EB628-7AB9-7C4E-9CC3-D7579ED14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3" b="80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545C29C-8A76-2644-BD53-CB564DEA79E2}"/>
              </a:ext>
            </a:extLst>
          </p:cNvPr>
          <p:cNvSpPr/>
          <p:nvPr/>
        </p:nvSpPr>
        <p:spPr>
          <a:xfrm>
            <a:off x="6797040" y="4846320"/>
            <a:ext cx="365760" cy="36576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9732A05-5C78-9A41-8B03-0E0F22C59D03}"/>
              </a:ext>
            </a:extLst>
          </p:cNvPr>
          <p:cNvSpPr/>
          <p:nvPr/>
        </p:nvSpPr>
        <p:spPr>
          <a:xfrm>
            <a:off x="3652290" y="3573087"/>
            <a:ext cx="3953942" cy="3118155"/>
          </a:xfrm>
          <a:custGeom>
            <a:avLst/>
            <a:gdLst>
              <a:gd name="connsiteX0" fmla="*/ 20550 w 3953942"/>
              <a:gd name="connsiteY0" fmla="*/ 221673 h 3118155"/>
              <a:gd name="connsiteX1" fmla="*/ 2413230 w 3953942"/>
              <a:gd name="connsiteY1" fmla="*/ 3117273 h 3118155"/>
              <a:gd name="connsiteX2" fmla="*/ 3876270 w 3953942"/>
              <a:gd name="connsiteY2" fmla="*/ 526473 h 3118155"/>
              <a:gd name="connsiteX3" fmla="*/ 20550 w 3953942"/>
              <a:gd name="connsiteY3" fmla="*/ 221673 h 311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3942" h="3118155">
                <a:moveTo>
                  <a:pt x="20550" y="221673"/>
                </a:moveTo>
                <a:cubicBezTo>
                  <a:pt x="-223290" y="653473"/>
                  <a:pt x="1770610" y="3066473"/>
                  <a:pt x="2413230" y="3117273"/>
                </a:cubicBezTo>
                <a:cubicBezTo>
                  <a:pt x="3055850" y="3168073"/>
                  <a:pt x="4272510" y="1011613"/>
                  <a:pt x="3876270" y="526473"/>
                </a:cubicBezTo>
                <a:cubicBezTo>
                  <a:pt x="3480030" y="41333"/>
                  <a:pt x="264390" y="-210127"/>
                  <a:pt x="20550" y="221673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AEE1A0F-0D96-DB4C-B1F0-3A07AA9D7DA4}"/>
              </a:ext>
            </a:extLst>
          </p:cNvPr>
          <p:cNvSpPr/>
          <p:nvPr/>
        </p:nvSpPr>
        <p:spPr>
          <a:xfrm>
            <a:off x="6845067" y="5338841"/>
            <a:ext cx="2727106" cy="1546712"/>
          </a:xfrm>
          <a:custGeom>
            <a:avLst/>
            <a:gdLst>
              <a:gd name="connsiteX0" fmla="*/ 454893 w 2727106"/>
              <a:gd name="connsiteY0" fmla="*/ 40879 h 1546712"/>
              <a:gd name="connsiteX1" fmla="*/ 73893 w 2727106"/>
              <a:gd name="connsiteY1" fmla="*/ 650479 h 1546712"/>
              <a:gd name="connsiteX2" fmla="*/ 2146533 w 2727106"/>
              <a:gd name="connsiteY2" fmla="*/ 1519159 h 1546712"/>
              <a:gd name="connsiteX3" fmla="*/ 2618973 w 2727106"/>
              <a:gd name="connsiteY3" fmla="*/ 1214359 h 1546712"/>
              <a:gd name="connsiteX4" fmla="*/ 409173 w 2727106"/>
              <a:gd name="connsiteY4" fmla="*/ 71359 h 1546712"/>
              <a:gd name="connsiteX5" fmla="*/ 378693 w 2727106"/>
              <a:gd name="connsiteY5" fmla="*/ 117079 h 1546712"/>
              <a:gd name="connsiteX6" fmla="*/ 454893 w 2727106"/>
              <a:gd name="connsiteY6" fmla="*/ 40879 h 154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7106" h="1546712">
                <a:moveTo>
                  <a:pt x="454893" y="40879"/>
                </a:moveTo>
                <a:cubicBezTo>
                  <a:pt x="404093" y="129779"/>
                  <a:pt x="-208047" y="404099"/>
                  <a:pt x="73893" y="650479"/>
                </a:cubicBezTo>
                <a:cubicBezTo>
                  <a:pt x="355833" y="896859"/>
                  <a:pt x="1722353" y="1425179"/>
                  <a:pt x="2146533" y="1519159"/>
                </a:cubicBezTo>
                <a:cubicBezTo>
                  <a:pt x="2570713" y="1613139"/>
                  <a:pt x="2908533" y="1455659"/>
                  <a:pt x="2618973" y="1214359"/>
                </a:cubicBezTo>
                <a:cubicBezTo>
                  <a:pt x="2329413" y="973059"/>
                  <a:pt x="409173" y="71359"/>
                  <a:pt x="409173" y="71359"/>
                </a:cubicBezTo>
                <a:cubicBezTo>
                  <a:pt x="35793" y="-111521"/>
                  <a:pt x="368533" y="114539"/>
                  <a:pt x="378693" y="117079"/>
                </a:cubicBezTo>
                <a:cubicBezTo>
                  <a:pt x="388853" y="119619"/>
                  <a:pt x="505693" y="-48021"/>
                  <a:pt x="454893" y="40879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1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169A-3AAF-344C-AE8F-9B327ACCD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C89B7-526C-484F-9D5F-D987FB289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A6357-A775-674C-AFC6-C93288B3E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1510"/>
            <a:ext cx="12192000" cy="91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A6357-A775-674C-AFC6-C93288B3E7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141510"/>
            <a:ext cx="12192000" cy="9141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E470E9-B2EE-4143-90C3-1A97D8101905}"/>
              </a:ext>
            </a:extLst>
          </p:cNvPr>
          <p:cNvSpPr txBox="1"/>
          <p:nvPr/>
        </p:nvSpPr>
        <p:spPr>
          <a:xfrm>
            <a:off x="2505914" y="624840"/>
            <a:ext cx="7180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The </a:t>
            </a:r>
            <a:r>
              <a:rPr lang="en-US" sz="4800" dirty="0" err="1">
                <a:solidFill>
                  <a:schemeClr val="bg1"/>
                </a:solidFill>
                <a:latin typeface="Georgia" panose="02040502050405020303" pitchFamily="18" charset="0"/>
              </a:rPr>
              <a:t>Shunammite</a:t>
            </a:r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 Woman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3586A-66BB-6A4C-B426-8630D2B3953E}"/>
              </a:ext>
            </a:extLst>
          </p:cNvPr>
          <p:cNvSpPr txBox="1"/>
          <p:nvPr/>
        </p:nvSpPr>
        <p:spPr>
          <a:xfrm>
            <a:off x="838200" y="2391190"/>
            <a:ext cx="10241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She recognized that life was about seeking opportunities to do good.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She recognized that life was about being a leader and getting things done.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She recognized that life was about keeping the right perspective.</a:t>
            </a:r>
          </a:p>
        </p:txBody>
      </p:sp>
    </p:spTree>
    <p:extLst>
      <p:ext uri="{BB962C8B-B14F-4D97-AF65-F5344CB8AC3E}">
        <p14:creationId xmlns:p14="http://schemas.microsoft.com/office/powerpoint/2010/main" val="38739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</Words>
  <Application>Microsoft Macintosh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Britnell</dc:creator>
  <cp:lastModifiedBy>Barry Britnell</cp:lastModifiedBy>
  <cp:revision>1</cp:revision>
  <dcterms:created xsi:type="dcterms:W3CDTF">2019-02-03T13:41:16Z</dcterms:created>
  <dcterms:modified xsi:type="dcterms:W3CDTF">2019-02-03T13:47:40Z</dcterms:modified>
</cp:coreProperties>
</file>