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7" r:id="rId5"/>
    <p:sldId id="268" r:id="rId6"/>
    <p:sldId id="269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3A3A"/>
    <a:srgbClr val="FFFFCC"/>
    <a:srgbClr val="EB6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BARABBAS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MATT 27; MARK 15; LUKE 23; JOHN 18; ACTS 3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8E1201C-8FA0-4BE7-B406-887983F7DB85}"/>
              </a:ext>
            </a:extLst>
          </p:cNvPr>
          <p:cNvSpPr/>
          <p:nvPr/>
        </p:nvSpPr>
        <p:spPr>
          <a:xfrm>
            <a:off x="193222" y="244929"/>
            <a:ext cx="11726635" cy="165558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 BARABBAS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4610100" y="2419349"/>
            <a:ext cx="7309757" cy="379095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18.40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called 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robber”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 27.16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notorious prisoner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 15.7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 committed murder”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Luke 23.19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involved in “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certain rebellion made in the city, and for murder.”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3.14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Peter described Barabbas as a “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murderer”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barabbas">
            <a:extLst>
              <a:ext uri="{FF2B5EF4-FFF2-40B4-BE49-F238E27FC236}">
                <a16:creationId xmlns:a16="http://schemas.microsoft.com/office/drawing/2014/main" id="{3C35E6FC-3599-4B2C-B790-1A226E248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22" y="2419349"/>
            <a:ext cx="4131128" cy="4193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0724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8E1201C-8FA0-4BE7-B406-887983F7DB85}"/>
              </a:ext>
            </a:extLst>
          </p:cNvPr>
          <p:cNvSpPr/>
          <p:nvPr/>
        </p:nvSpPr>
        <p:spPr>
          <a:xfrm>
            <a:off x="193222" y="244929"/>
            <a:ext cx="11726635" cy="165558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 BARNA POLL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193222" y="2419349"/>
            <a:ext cx="11726635" cy="419372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accepted the authority of Jesus Christ in all religious matters.”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RESULT- 80% said yes</a:t>
            </a:r>
          </a:p>
          <a:p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man forbidden from divorcing his wife except for the cause of fornication as taught by Jesus in Matt 19?”</a:t>
            </a:r>
          </a:p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RESULT- 24% said yes</a:t>
            </a:r>
          </a:p>
        </p:txBody>
      </p:sp>
    </p:spTree>
    <p:extLst>
      <p:ext uri="{BB962C8B-B14F-4D97-AF65-F5344CB8AC3E}">
        <p14:creationId xmlns:p14="http://schemas.microsoft.com/office/powerpoint/2010/main" val="27634975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8E1201C-8FA0-4BE7-B406-887983F7DB85}"/>
              </a:ext>
            </a:extLst>
          </p:cNvPr>
          <p:cNvSpPr/>
          <p:nvPr/>
        </p:nvSpPr>
        <p:spPr>
          <a:xfrm>
            <a:off x="193222" y="244929"/>
            <a:ext cx="11726635" cy="165558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 OFFENSIVE JESUS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2190751" y="2419349"/>
            <a:ext cx="7791450" cy="419372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HE WAS FROM </a:t>
            </a:r>
          </a:p>
          <a:p>
            <a:pPr algn="ctr"/>
            <a:r>
              <a:rPr 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HE SAID</a:t>
            </a:r>
          </a:p>
          <a:p>
            <a:pPr algn="ctr"/>
            <a:r>
              <a:rPr 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HE DEMANDS</a:t>
            </a:r>
          </a:p>
        </p:txBody>
      </p:sp>
    </p:spTree>
    <p:extLst>
      <p:ext uri="{BB962C8B-B14F-4D97-AF65-F5344CB8AC3E}">
        <p14:creationId xmlns:p14="http://schemas.microsoft.com/office/powerpoint/2010/main" val="14303283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7CD16-B48F-4BD8-A6C4-14C3A1DAB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C874C-D7BE-4D1B-808B-44D21923C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011" y="770965"/>
            <a:ext cx="11600329" cy="5405998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Gene Robinson- </a:t>
            </a:r>
            <a:r>
              <a:rPr lang="en-US" sz="4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“God loves you the way you are and God doesn’t want you to change. God doesn’t want you to be cured or healed, because there’s nothing to be healed from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</a:p>
          <a:p>
            <a:pPr marL="0" indent="0"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James Banks- 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fun but give your life to God.  God doesn’t want you to change your character.  He just wants your character working for Him.”</a:t>
            </a:r>
            <a:endParaRPr lang="en-US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7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47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155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Chumbley</cp:lastModifiedBy>
  <cp:revision>56</cp:revision>
  <dcterms:created xsi:type="dcterms:W3CDTF">2016-02-10T16:06:41Z</dcterms:created>
  <dcterms:modified xsi:type="dcterms:W3CDTF">2019-03-08T15:45:51Z</dcterms:modified>
</cp:coreProperties>
</file>