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5" autoAdjust="0"/>
    <p:restoredTop sz="94660"/>
  </p:normalViewPr>
  <p:slideViewPr>
    <p:cSldViewPr snapToGrid="0">
      <p:cViewPr varScale="1">
        <p:scale>
          <a:sx n="47" d="100"/>
          <a:sy n="47" d="100"/>
        </p:scale>
        <p:origin x="4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6106B-6C4F-4C72-A6D8-61A78FA5DB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B4E8D0-6B8E-4DD2-AB20-100B836910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DA4530-F9C1-4A10-BC28-7A6C556E2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D9B8A-E258-45B9-9EAD-0C4227FCEE69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C4CE8D-98CB-474C-BEA6-5FF0CDC0A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B031BF-E4E8-4BFE-9C27-C4B765EB6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82F73-536E-4B17-8D1D-099B8AD4A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888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5E06A-8F72-4DF9-B98A-01DEB3F68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D4D063-E57B-4813-B9D8-547CDC247F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3A743C-4881-4CF9-8F35-6FD73B80D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D9B8A-E258-45B9-9EAD-0C4227FCEE69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14880D-C2F2-4293-A38A-3CB1B9693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7635BD-D995-4F5F-BE80-74E3A39BE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82F73-536E-4B17-8D1D-099B8AD4A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641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D31BAE-8F77-4D91-A34A-A8F1B98D80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CE15C4-9511-4F2E-AFEB-A68D9971B4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D0F0AE-23D5-4779-A542-D8A9350A0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D9B8A-E258-45B9-9EAD-0C4227FCEE69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44C725-59A1-42E6-95F1-A1CCDB999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31305A-EBF2-4041-9AB9-4A91F0C1D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82F73-536E-4B17-8D1D-099B8AD4A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299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8CD9D-1879-4F21-A472-E3ACB71F7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5BBD6-C9CF-419E-9D41-3A1990E46D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BDE38C-7DA2-43F1-BAAD-306E6CFF8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D9B8A-E258-45B9-9EAD-0C4227FCEE69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23C2D5-8D82-4EB4-803D-27CD4FAF2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EBBA21-28AC-4449-BF95-007011DB2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82F73-536E-4B17-8D1D-099B8AD4A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967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DB85B-F18C-48A6-86AA-EBFC2EA8C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020C8E-78D2-4B4B-8AFB-2CCBC8D570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44DA2F-F23D-48B6-BDF6-85D61AB24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D9B8A-E258-45B9-9EAD-0C4227FCEE69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31D2D1-A969-433C-A722-839DD6EA8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9D054D-A490-406A-A99B-D217C17D8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82F73-536E-4B17-8D1D-099B8AD4A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96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25C0B-008E-4A1B-B813-0FBDFBB27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84B76-15ED-4DFB-82F8-89C2EDA275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D9A1CB-15F6-4762-B8A2-32BB81840A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A1FBA8-47C4-4744-A263-60B00DA96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D9B8A-E258-45B9-9EAD-0C4227FCEE69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2A3F86-95EC-49D0-82EF-F22000CC2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060EDF-E6ED-47CE-89BE-F53C5B28C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82F73-536E-4B17-8D1D-099B8AD4A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364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2E396-EFF4-4F34-B166-36C6F90DE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7F3543-6F9F-4928-9C87-5937F8A1A1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11A89D-1769-4391-A70D-5CBCB8D55F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428827-3D3F-4ADA-8F82-76B32DFC3C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448CFA-2BCA-4872-9478-4C9C83D1CA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DADE38-64C8-4A2F-9C84-C68E5E957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D9B8A-E258-45B9-9EAD-0C4227FCEE69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16CF94-2813-4193-9DBA-77152EE01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52C002-5792-415B-A237-65142AA51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82F73-536E-4B17-8D1D-099B8AD4A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60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3E3E9-BA30-42A9-82C3-42C750237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79D46C-3708-474C-8612-B875127C1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D9B8A-E258-45B9-9EAD-0C4227FCEE69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DFE2C3-6192-4666-9A16-66ED4280A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193912-C8D1-4B79-AB04-B9243E8CB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82F73-536E-4B17-8D1D-099B8AD4A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775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218BEF-03A9-4E53-A78E-6D521A56F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D9B8A-E258-45B9-9EAD-0C4227FCEE69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7AB176-6325-4419-886F-C8DA573A4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5CAC6F-F6D8-475C-9B6C-1A8ED9A13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82F73-536E-4B17-8D1D-099B8AD4A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995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86AD5-927E-4A9F-AE68-4F2C3B933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97BA04-205E-4564-AA53-CF51B9573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3E1E56-5E4C-45C5-8E73-3515A5FCBB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02C9BB-B7B1-45CE-B32A-2B17C9F60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D9B8A-E258-45B9-9EAD-0C4227FCEE69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8C3969-5F3E-40A8-8136-8F0800B20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CC073E-ED13-489D-97A9-3B7984A04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82F73-536E-4B17-8D1D-099B8AD4A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418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9F245-5B6D-4796-9DBA-F7CD7FD86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70A792-0ED9-43A9-AB2D-AFA72A4E9A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A2B942-D60C-4B31-883D-C8CF917BCD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33340D-4796-4C22-948D-F1FF4D2B6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D9B8A-E258-45B9-9EAD-0C4227FCEE69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E75FD7-96D3-41AE-989D-3C6B1C303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810B90-35D2-4828-AACC-3A24B93A3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82F73-536E-4B17-8D1D-099B8AD4A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035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B894FB-EFF3-4886-A17D-D488446A5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A302F8-9E64-46BC-A864-014C63D32F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117BFF-BB65-4208-A9A9-82CBBEDFE6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D9B8A-E258-45B9-9EAD-0C4227FCEE69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4A2774-68DF-4926-80DA-65D537A921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48B989-CC7E-4C1C-A6B4-BC7C22D82B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82F73-536E-4B17-8D1D-099B8AD4A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138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C3566-B726-4277-9273-A79427B2D9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B3ED11-6B1A-4C99-8A58-3C2E907224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043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ancient map beyond here be dragons">
            <a:extLst>
              <a:ext uri="{FF2B5EF4-FFF2-40B4-BE49-F238E27FC236}">
                <a16:creationId xmlns:a16="http://schemas.microsoft.com/office/drawing/2014/main" id="{EE994840-C80B-41BE-8831-05E1B83963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1840" y="0"/>
            <a:ext cx="636016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6269BF2-19FF-4C95-994C-E9CA0C1CCB27}"/>
              </a:ext>
            </a:extLst>
          </p:cNvPr>
          <p:cNvSpPr txBox="1"/>
          <p:nvPr/>
        </p:nvSpPr>
        <p:spPr>
          <a:xfrm>
            <a:off x="162560" y="1239520"/>
            <a:ext cx="526288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ctr"/>
            <a:r>
              <a:rPr lang="en-US" sz="4000" b="1" i="1" dirty="0">
                <a:solidFill>
                  <a:srgbClr val="C00000"/>
                </a:solidFill>
                <a:latin typeface="Algerian" panose="04020705040A02060702" pitchFamily="82" charset="0"/>
              </a:rPr>
              <a:t>Beyond this line there be dragons</a:t>
            </a:r>
            <a:endParaRPr lang="en-US" sz="4000" b="1" dirty="0">
              <a:solidFill>
                <a:srgbClr val="C00000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3458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 result for dragon">
            <a:extLst>
              <a:ext uri="{FF2B5EF4-FFF2-40B4-BE49-F238E27FC236}">
                <a16:creationId xmlns:a16="http://schemas.microsoft.com/office/drawing/2014/main" id="{46920F7C-CE25-4E0D-8A17-9D00B58134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AD3B9D7-44E8-45B2-8964-9C8C9FFA504C}"/>
              </a:ext>
            </a:extLst>
          </p:cNvPr>
          <p:cNvSpPr txBox="1"/>
          <p:nvPr/>
        </p:nvSpPr>
        <p:spPr>
          <a:xfrm>
            <a:off x="0" y="4673600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DRAGON PROOFING OUR CHILDREN</a:t>
            </a:r>
          </a:p>
        </p:txBody>
      </p:sp>
    </p:spTree>
    <p:extLst>
      <p:ext uri="{BB962C8B-B14F-4D97-AF65-F5344CB8AC3E}">
        <p14:creationId xmlns:p14="http://schemas.microsoft.com/office/powerpoint/2010/main" val="551274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dragon">
            <a:extLst>
              <a:ext uri="{FF2B5EF4-FFF2-40B4-BE49-F238E27FC236}">
                <a16:creationId xmlns:a16="http://schemas.microsoft.com/office/drawing/2014/main" id="{25BC55F7-3E37-41B5-9BA7-ECA0DD00C7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4960"/>
            <a:ext cx="5181600" cy="527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8CFF9370-349C-4476-BC20-E56FF85115A3}"/>
              </a:ext>
            </a:extLst>
          </p:cNvPr>
          <p:cNvSpPr/>
          <p:nvPr/>
        </p:nvSpPr>
        <p:spPr>
          <a:xfrm>
            <a:off x="223520" y="426720"/>
            <a:ext cx="11684000" cy="87376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Castellar" panose="020A0402060406010301" pitchFamily="18" charset="0"/>
                <a:cs typeface="Times New Roman" panose="02020603050405020304" pitchFamily="18" charset="0"/>
              </a:rPr>
              <a:t>WHY CHILDREN SHOULD OBEY PARENTS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E92663EB-FC68-444E-9B46-1A6647BF6B87}"/>
              </a:ext>
            </a:extLst>
          </p:cNvPr>
          <p:cNvSpPr/>
          <p:nvPr/>
        </p:nvSpPr>
        <p:spPr>
          <a:xfrm>
            <a:off x="5588000" y="2153920"/>
            <a:ext cx="5608320" cy="361696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</a:p>
          <a:p>
            <a:pPr algn="ctr"/>
            <a:r>
              <a:rPr lang="en-US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REVELATION</a:t>
            </a:r>
          </a:p>
          <a:p>
            <a:pPr algn="ctr"/>
            <a:r>
              <a:rPr lang="en-US" sz="4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REWARD</a:t>
            </a:r>
            <a:endParaRPr lang="en-US" sz="4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899CF4A-8983-4F06-A4A5-9324F1E0FB0B}"/>
              </a:ext>
            </a:extLst>
          </p:cNvPr>
          <p:cNvSpPr txBox="1"/>
          <p:nvPr/>
        </p:nvSpPr>
        <p:spPr>
          <a:xfrm>
            <a:off x="6116320" y="2336800"/>
            <a:ext cx="4592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EPHESIANS 6.1-3</a:t>
            </a:r>
          </a:p>
        </p:txBody>
      </p:sp>
    </p:spTree>
    <p:extLst>
      <p:ext uri="{BB962C8B-B14F-4D97-AF65-F5344CB8AC3E}">
        <p14:creationId xmlns:p14="http://schemas.microsoft.com/office/powerpoint/2010/main" val="35592098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dragon">
            <a:extLst>
              <a:ext uri="{FF2B5EF4-FFF2-40B4-BE49-F238E27FC236}">
                <a16:creationId xmlns:a16="http://schemas.microsoft.com/office/drawing/2014/main" id="{25BC55F7-3E37-41B5-9BA7-ECA0DD00C7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4960"/>
            <a:ext cx="5181600" cy="527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8CFF9370-349C-4476-BC20-E56FF85115A3}"/>
              </a:ext>
            </a:extLst>
          </p:cNvPr>
          <p:cNvSpPr/>
          <p:nvPr/>
        </p:nvSpPr>
        <p:spPr>
          <a:xfrm>
            <a:off x="223520" y="426720"/>
            <a:ext cx="11684000" cy="87376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Castellar" panose="020A0402060406010301" pitchFamily="18" charset="0"/>
                <a:cs typeface="Times New Roman" panose="02020603050405020304" pitchFamily="18" charset="0"/>
              </a:rPr>
              <a:t>INSTRUCTIONS TO PARENTS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E92663EB-FC68-444E-9B46-1A6647BF6B87}"/>
              </a:ext>
            </a:extLst>
          </p:cNvPr>
          <p:cNvSpPr/>
          <p:nvPr/>
        </p:nvSpPr>
        <p:spPr>
          <a:xfrm>
            <a:off x="5588000" y="2153920"/>
            <a:ext cx="5608320" cy="361696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DON’T PROVOKE</a:t>
            </a:r>
          </a:p>
          <a:p>
            <a:pPr algn="ctr"/>
            <a:r>
              <a:rPr lang="en-US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DON’T NEGLECT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899CF4A-8983-4F06-A4A5-9324F1E0FB0B}"/>
              </a:ext>
            </a:extLst>
          </p:cNvPr>
          <p:cNvSpPr txBox="1"/>
          <p:nvPr/>
        </p:nvSpPr>
        <p:spPr>
          <a:xfrm>
            <a:off x="6116320" y="2336800"/>
            <a:ext cx="4592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EPHESIANS 6.4</a:t>
            </a:r>
          </a:p>
        </p:txBody>
      </p:sp>
    </p:spTree>
    <p:extLst>
      <p:ext uri="{BB962C8B-B14F-4D97-AF65-F5344CB8AC3E}">
        <p14:creationId xmlns:p14="http://schemas.microsoft.com/office/powerpoint/2010/main" val="260919849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dragon">
            <a:extLst>
              <a:ext uri="{FF2B5EF4-FFF2-40B4-BE49-F238E27FC236}">
                <a16:creationId xmlns:a16="http://schemas.microsoft.com/office/drawing/2014/main" id="{25BC55F7-3E37-41B5-9BA7-ECA0DD00C7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4960"/>
            <a:ext cx="5181600" cy="527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8CFF9370-349C-4476-BC20-E56FF85115A3}"/>
              </a:ext>
            </a:extLst>
          </p:cNvPr>
          <p:cNvSpPr/>
          <p:nvPr/>
        </p:nvSpPr>
        <p:spPr>
          <a:xfrm>
            <a:off x="812800" y="426720"/>
            <a:ext cx="10383520" cy="87376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Castellar" panose="020A0402060406010301" pitchFamily="18" charset="0"/>
                <a:cs typeface="Times New Roman" panose="02020603050405020304" pitchFamily="18" charset="0"/>
              </a:rPr>
              <a:t>MODERN IDOLATRY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E92663EB-FC68-444E-9B46-1A6647BF6B87}"/>
              </a:ext>
            </a:extLst>
          </p:cNvPr>
          <p:cNvSpPr/>
          <p:nvPr/>
        </p:nvSpPr>
        <p:spPr>
          <a:xfrm>
            <a:off x="5405120" y="1584960"/>
            <a:ext cx="6624320" cy="50800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BACCHUS</a:t>
            </a:r>
          </a:p>
          <a:p>
            <a:pPr algn="ctr"/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VENUS</a:t>
            </a:r>
          </a:p>
          <a:p>
            <a:pPr algn="ctr"/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DIANA</a:t>
            </a:r>
          </a:p>
          <a:p>
            <a:pPr algn="ctr"/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MARS</a:t>
            </a:r>
          </a:p>
          <a:p>
            <a:pPr algn="ctr"/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MUSES</a:t>
            </a:r>
          </a:p>
          <a:p>
            <a:pPr algn="ctr"/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62076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dragon">
            <a:extLst>
              <a:ext uri="{FF2B5EF4-FFF2-40B4-BE49-F238E27FC236}">
                <a16:creationId xmlns:a16="http://schemas.microsoft.com/office/drawing/2014/main" id="{25BC55F7-3E37-41B5-9BA7-ECA0DD00C7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4960"/>
            <a:ext cx="5181600" cy="527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8CFF9370-349C-4476-BC20-E56FF85115A3}"/>
              </a:ext>
            </a:extLst>
          </p:cNvPr>
          <p:cNvSpPr/>
          <p:nvPr/>
        </p:nvSpPr>
        <p:spPr>
          <a:xfrm>
            <a:off x="812800" y="426720"/>
            <a:ext cx="10383520" cy="87376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Castellar" panose="020A0402060406010301" pitchFamily="18" charset="0"/>
                <a:cs typeface="Times New Roman" panose="02020603050405020304" pitchFamily="18" charset="0"/>
              </a:rPr>
              <a:t>SIX WAYS TO RUIN YOUR CHILD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E92663EB-FC68-444E-9B46-1A6647BF6B87}"/>
              </a:ext>
            </a:extLst>
          </p:cNvPr>
          <p:cNvSpPr/>
          <p:nvPr/>
        </p:nvSpPr>
        <p:spPr>
          <a:xfrm>
            <a:off x="5405120" y="1584960"/>
            <a:ext cx="6624320" cy="50800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their lawyer</a:t>
            </a:r>
          </a:p>
          <a:p>
            <a:pPr algn="ctr"/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their banker</a:t>
            </a:r>
          </a:p>
          <a:p>
            <a:pPr algn="ctr"/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their insurance company</a:t>
            </a:r>
          </a:p>
          <a:p>
            <a:pPr algn="ctr"/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their agent</a:t>
            </a:r>
          </a:p>
          <a:p>
            <a:pPr algn="ctr"/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their mechanic</a:t>
            </a:r>
          </a:p>
          <a:p>
            <a:pPr algn="ctr"/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their doormat</a:t>
            </a:r>
          </a:p>
          <a:p>
            <a:pPr algn="ctr"/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73773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62</Words>
  <Application>Microsoft Office PowerPoint</Application>
  <PresentationFormat>Widescreen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Algerian</vt:lpstr>
      <vt:lpstr>Arial</vt:lpstr>
      <vt:lpstr>Calibri</vt:lpstr>
      <vt:lpstr>Calibri Light</vt:lpstr>
      <vt:lpstr>Castellar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Chumbley</dc:creator>
  <cp:lastModifiedBy>Chumbley</cp:lastModifiedBy>
  <cp:revision>12</cp:revision>
  <dcterms:created xsi:type="dcterms:W3CDTF">2019-03-04T02:56:16Z</dcterms:created>
  <dcterms:modified xsi:type="dcterms:W3CDTF">2019-03-05T16:27:25Z</dcterms:modified>
</cp:coreProperties>
</file>