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PILATE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 27; MARK 15; LUKE 23; JOHN 18-19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PILATE MISTAKES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610100" y="2661557"/>
            <a:ext cx="7309757" cy="279218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STANDARDS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TEMPLE FUNDS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 SHIELDS</a:t>
            </a:r>
          </a:p>
        </p:txBody>
      </p:sp>
      <p:pic>
        <p:nvPicPr>
          <p:cNvPr id="4" name="Picture 2" descr="Image result for pilate">
            <a:extLst>
              <a:ext uri="{FF2B5EF4-FFF2-40B4-BE49-F238E27FC236}">
                <a16:creationId xmlns:a16="http://schemas.microsoft.com/office/drawing/2014/main" id="{2E3A5B51-780C-46A6-BA20-C8D36B4BA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2" y="2381250"/>
            <a:ext cx="4131128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30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50</cp:revision>
  <dcterms:created xsi:type="dcterms:W3CDTF">2016-02-10T16:06:41Z</dcterms:created>
  <dcterms:modified xsi:type="dcterms:W3CDTF">2019-02-28T16:49:14Z</dcterms:modified>
</cp:coreProperties>
</file>