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9" r:id="rId10"/>
    <p:sldId id="264" r:id="rId11"/>
    <p:sldId id="266" r:id="rId12"/>
    <p:sldId id="267" r:id="rId13"/>
    <p:sldId id="268" r:id="rId14"/>
    <p:sldId id="270" r:id="rId15"/>
    <p:sldId id="271" r:id="rId16"/>
    <p:sldId id="275" r:id="rId17"/>
    <p:sldId id="274" r:id="rId18"/>
    <p:sldId id="276" r:id="rId19"/>
    <p:sldId id="277" r:id="rId20"/>
    <p:sldId id="278" r:id="rId21"/>
    <p:sldId id="279" r:id="rId22"/>
    <p:sldId id="280" r:id="rId23"/>
    <p:sldId id="281" r:id="rId24"/>
    <p:sldId id="282" r:id="rId25"/>
    <p:sldId id="284" r:id="rId26"/>
    <p:sldId id="285" r:id="rId27"/>
    <p:sldId id="286" r:id="rId28"/>
    <p:sldId id="287" r:id="rId29"/>
    <p:sldId id="289" r:id="rId30"/>
    <p:sldId id="296" r:id="rId31"/>
    <p:sldId id="291" r:id="rId32"/>
    <p:sldId id="292" r:id="rId33"/>
    <p:sldId id="293" r:id="rId34"/>
    <p:sldId id="294" r:id="rId35"/>
    <p:sldId id="295"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02" autoAdjust="0"/>
    <p:restoredTop sz="94693" autoAdjust="0"/>
  </p:normalViewPr>
  <p:slideViewPr>
    <p:cSldViewPr snapToGrid="0" snapToObjects="1">
      <p:cViewPr varScale="1">
        <p:scale>
          <a:sx n="105" d="100"/>
          <a:sy n="105" d="100"/>
        </p:scale>
        <p:origin x="-9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13615-3514-6349-BFDD-2BDEB46D6394}" type="datetimeFigureOut">
              <a:rPr lang="en-US" smtClean="0"/>
              <a:pPr/>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13615-3514-6349-BFDD-2BDEB46D6394}" type="datetimeFigureOut">
              <a:rPr lang="en-US" smtClean="0"/>
              <a:pPr/>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13615-3514-6349-BFDD-2BDEB46D6394}" type="datetimeFigureOut">
              <a:rPr lang="en-US" smtClean="0"/>
              <a:pPr/>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13615-3514-6349-BFDD-2BDEB46D6394}" type="datetimeFigureOut">
              <a:rPr lang="en-US" smtClean="0"/>
              <a:pPr/>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13615-3514-6349-BFDD-2BDEB46D6394}" type="datetimeFigureOut">
              <a:rPr lang="en-US" smtClean="0"/>
              <a:pPr/>
              <a:t>3/23/19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13615-3514-6349-BFDD-2BDEB46D6394}" type="datetimeFigureOut">
              <a:rPr lang="en-US" smtClean="0"/>
              <a:pPr/>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13615-3514-6349-BFDD-2BDEB46D6394}" type="datetimeFigureOut">
              <a:rPr lang="en-US" smtClean="0"/>
              <a:pPr/>
              <a:t>3/23/19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13615-3514-6349-BFDD-2BDEB46D6394}" type="datetimeFigureOut">
              <a:rPr lang="en-US" smtClean="0"/>
              <a:pPr/>
              <a:t>3/23/19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13615-3514-6349-BFDD-2BDEB46D6394}" type="datetimeFigureOut">
              <a:rPr lang="en-US" smtClean="0"/>
              <a:pPr/>
              <a:t>3/23/19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13615-3514-6349-BFDD-2BDEB46D6394}" type="datetimeFigureOut">
              <a:rPr lang="en-US" smtClean="0"/>
              <a:pPr/>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13615-3514-6349-BFDD-2BDEB46D6394}" type="datetimeFigureOut">
              <a:rPr lang="en-US" smtClean="0"/>
              <a:pPr/>
              <a:t>3/23/19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47653-D37E-B746-B05B-B4E86DAA01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13615-3514-6349-BFDD-2BDEB46D6394}" type="datetimeFigureOut">
              <a:rPr lang="en-US" smtClean="0"/>
              <a:pPr/>
              <a:t>3/23/19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47653-D37E-B746-B05B-B4E86DAA01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Roman Soldiers.jpeg"/>
          <p:cNvPicPr>
            <a:picLocks noChangeAspect="1"/>
          </p:cNvPicPr>
          <p:nvPr/>
        </p:nvPicPr>
        <p:blipFill>
          <a:blip r:embed="rId2"/>
          <a:stretch>
            <a:fillRect/>
          </a:stretch>
        </p:blipFill>
        <p:spPr>
          <a:xfrm>
            <a:off x="749300" y="1589012"/>
            <a:ext cx="7645400" cy="4889500"/>
          </a:xfrm>
          <a:prstGeom prst="rect">
            <a:avLst/>
          </a:prstGeom>
        </p:spPr>
      </p:pic>
      <p:sp>
        <p:nvSpPr>
          <p:cNvPr id="6" name="Title 5"/>
          <p:cNvSpPr>
            <a:spLocks noGrp="1"/>
          </p:cNvSpPr>
          <p:nvPr>
            <p:ph type="title"/>
          </p:nvPr>
        </p:nvSpPr>
        <p:spPr/>
        <p:txBody>
          <a:bodyPr/>
          <a:lstStyle/>
          <a:p>
            <a:r>
              <a:rPr lang="en-US" dirty="0" smtClean="0"/>
              <a:t>Ready to Fight!</a:t>
            </a:r>
            <a:endParaRPr lang="en-US" dirty="0"/>
          </a:p>
        </p:txBody>
      </p:sp>
      <p:sp>
        <p:nvSpPr>
          <p:cNvPr id="7" name="Content Placeholder 6"/>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of Righteousness</a:t>
            </a:r>
            <a:endParaRPr lang="en-US" dirty="0"/>
          </a:p>
        </p:txBody>
      </p:sp>
      <p:pic>
        <p:nvPicPr>
          <p:cNvPr id="5" name="Content Placeholder 4" descr="Breastplate of Righteousness.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The breastplate protects the vital organs</a:t>
            </a:r>
          </a:p>
          <a:p>
            <a:r>
              <a:rPr lang="en-US" dirty="0" smtClean="0"/>
              <a:t>Proverbs 11:4</a:t>
            </a:r>
          </a:p>
          <a:p>
            <a:pPr lvl="1"/>
            <a:r>
              <a:rPr lang="en-US" i="1" dirty="0" smtClean="0"/>
              <a:t>Riches do not profit in the day of wrath, but righteousness delivers from death</a:t>
            </a:r>
            <a:endParaRPr lang="en-US"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of Righteousness</a:t>
            </a:r>
            <a:endParaRPr lang="en-US" dirty="0"/>
          </a:p>
        </p:txBody>
      </p:sp>
      <p:pic>
        <p:nvPicPr>
          <p:cNvPr id="5" name="Content Placeholder 4" descr="Breastplate of Righteousness.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The breastplate protects the vital organs</a:t>
            </a:r>
          </a:p>
          <a:p>
            <a:r>
              <a:rPr lang="en-US" dirty="0" smtClean="0"/>
              <a:t>Proverbs 11:4</a:t>
            </a:r>
          </a:p>
          <a:p>
            <a:r>
              <a:rPr lang="en-US" dirty="0" smtClean="0"/>
              <a:t>Proverbs 10:16</a:t>
            </a:r>
          </a:p>
          <a:p>
            <a:pPr lvl="1"/>
            <a:r>
              <a:rPr lang="en-US" i="1" dirty="0" smtClean="0"/>
              <a:t>The wages of the righteous is life, the income of the wicked, punishment.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of Righteousness</a:t>
            </a:r>
            <a:endParaRPr lang="en-US" dirty="0"/>
          </a:p>
        </p:txBody>
      </p:sp>
      <p:pic>
        <p:nvPicPr>
          <p:cNvPr id="5" name="Content Placeholder 4" descr="Breastplate of Righteousness.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normAutofit fontScale="92500"/>
          </a:bodyPr>
          <a:lstStyle/>
          <a:p>
            <a:r>
              <a:rPr lang="en-US" dirty="0" smtClean="0"/>
              <a:t>The breastplate protects the vital organs</a:t>
            </a:r>
          </a:p>
          <a:p>
            <a:r>
              <a:rPr lang="en-US" dirty="0" smtClean="0"/>
              <a:t>Proverbs 11:4</a:t>
            </a:r>
          </a:p>
          <a:p>
            <a:r>
              <a:rPr lang="en-US" dirty="0" smtClean="0"/>
              <a:t>Proverbs 10:16</a:t>
            </a:r>
          </a:p>
          <a:p>
            <a:r>
              <a:rPr lang="en-US" dirty="0" smtClean="0"/>
              <a:t>Deuteronomy 6:25</a:t>
            </a:r>
          </a:p>
          <a:p>
            <a:pPr lvl="1"/>
            <a:r>
              <a:rPr lang="en-US" i="1" dirty="0" smtClean="0"/>
              <a:t>And it will be righteousness for us , if we are careful to do all this commandment before the Lord our God, as He has commanded us.</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Shoes protect our feet</a:t>
            </a:r>
          </a:p>
          <a:p>
            <a:pPr>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a:xfrm>
            <a:off x="4648200" y="1600200"/>
            <a:ext cx="4038600" cy="5001953"/>
          </a:xfrm>
        </p:spPr>
        <p:txBody>
          <a:bodyPr>
            <a:normAutofit/>
          </a:bodyPr>
          <a:lstStyle/>
          <a:p>
            <a:r>
              <a:rPr lang="en-US" dirty="0" smtClean="0"/>
              <a:t>Shoes protect our feet</a:t>
            </a:r>
          </a:p>
          <a:p>
            <a:endParaRPr lang="en-US" dirty="0" smtClean="0"/>
          </a:p>
          <a:p>
            <a:r>
              <a:rPr lang="en-US" dirty="0" smtClean="0"/>
              <a:t>Shoes allow us to stand firm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a:xfrm>
            <a:off x="4648200" y="1600200"/>
            <a:ext cx="4038600" cy="5001953"/>
          </a:xfrm>
        </p:spPr>
        <p:txBody>
          <a:bodyPr>
            <a:normAutofit/>
          </a:bodyPr>
          <a:lstStyle/>
          <a:p>
            <a:r>
              <a:rPr lang="en-US" dirty="0" smtClean="0"/>
              <a:t>Shoes protect our feet</a:t>
            </a:r>
          </a:p>
          <a:p>
            <a:pPr>
              <a:buNone/>
            </a:pPr>
            <a:endParaRPr lang="en-US" dirty="0" smtClean="0"/>
          </a:p>
          <a:p>
            <a:r>
              <a:rPr lang="en-US" dirty="0" smtClean="0"/>
              <a:t>Shoes allow us to stand firm</a:t>
            </a:r>
          </a:p>
          <a:p>
            <a:r>
              <a:rPr lang="en-US" dirty="0" smtClean="0"/>
              <a:t>2 </a:t>
            </a:r>
            <a:r>
              <a:rPr lang="en-US" dirty="0" smtClean="0"/>
              <a:t>Thessalonians 2:15 </a:t>
            </a:r>
          </a:p>
          <a:p>
            <a:pPr lvl="2"/>
            <a:r>
              <a:rPr lang="en-US" dirty="0" smtClean="0"/>
              <a:t>…</a:t>
            </a:r>
            <a:r>
              <a:rPr lang="en-US" i="1" dirty="0" smtClean="0"/>
              <a:t>stand firm and hold to the traditions that you were taught by us, either by our spoken word or by our letter.</a:t>
            </a:r>
          </a:p>
          <a:p>
            <a:pPr lvl="1"/>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a:xfrm>
            <a:off x="4648200" y="1600200"/>
            <a:ext cx="4038600" cy="5001953"/>
          </a:xfrm>
        </p:spPr>
        <p:txBody>
          <a:bodyPr>
            <a:normAutofit/>
          </a:bodyPr>
          <a:lstStyle/>
          <a:p>
            <a:r>
              <a:rPr lang="en-US" dirty="0" smtClean="0"/>
              <a:t>Shoes</a:t>
            </a:r>
            <a:r>
              <a:rPr lang="en-US" dirty="0" smtClean="0"/>
              <a:t> on = ready for action</a:t>
            </a:r>
          </a:p>
          <a:p>
            <a:pPr lvl="1">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a:xfrm>
            <a:off x="4648200" y="1600200"/>
            <a:ext cx="4038600" cy="5127909"/>
          </a:xfrm>
        </p:spPr>
        <p:txBody>
          <a:bodyPr>
            <a:normAutofit fontScale="85000" lnSpcReduction="20000"/>
          </a:bodyPr>
          <a:lstStyle/>
          <a:p>
            <a:r>
              <a:rPr lang="en-US" sz="3027" dirty="0" smtClean="0"/>
              <a:t>Shoes</a:t>
            </a:r>
            <a:r>
              <a:rPr lang="en-US" sz="3027" dirty="0" smtClean="0"/>
              <a:t> on = ready for action</a:t>
            </a:r>
          </a:p>
          <a:p>
            <a:r>
              <a:rPr lang="en-US" dirty="0" smtClean="0"/>
              <a:t>Romans 10:14-16</a:t>
            </a:r>
          </a:p>
          <a:p>
            <a:pPr lvl="1"/>
            <a:r>
              <a:rPr lang="en-US" sz="2595" i="1" dirty="0" smtClean="0"/>
              <a:t>How then will they call on Him in whom they have not believed? And how are they to believe in Him of whom they have never heard? And how are they supposed to hear without someone preaching? And how are they to preach unless they are sent? As it is written, “How beautiful are the feet of those who preach the good news!</a:t>
            </a:r>
            <a:r>
              <a:rPr lang="en-US" i="1" dirty="0" smtClean="0"/>
              <a:t>”</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Shoes of Readiness/Gospel of Peace</a:t>
            </a:r>
            <a:endParaRPr lang="en-US" dirty="0"/>
          </a:p>
        </p:txBody>
      </p:sp>
      <p:pic>
        <p:nvPicPr>
          <p:cNvPr id="5" name="Content Placeholder 4" descr="Shoes of Peace.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a:xfrm>
            <a:off x="4648200" y="1600200"/>
            <a:ext cx="4038600" cy="5001953"/>
          </a:xfrm>
        </p:spPr>
        <p:txBody>
          <a:bodyPr>
            <a:normAutofit/>
          </a:bodyPr>
          <a:lstStyle/>
          <a:p>
            <a:r>
              <a:rPr lang="en-US" dirty="0" smtClean="0"/>
              <a:t>Shoes on = ready for action</a:t>
            </a:r>
          </a:p>
          <a:p>
            <a:r>
              <a:rPr lang="en-US" dirty="0" smtClean="0"/>
              <a:t> </a:t>
            </a:r>
            <a:r>
              <a:rPr lang="en-US" dirty="0" smtClean="0"/>
              <a:t>Romans 10:14-16</a:t>
            </a:r>
            <a:endParaRPr lang="en-US" dirty="0" smtClean="0"/>
          </a:p>
          <a:p>
            <a:r>
              <a:rPr lang="en-US" dirty="0" smtClean="0"/>
              <a:t>2 Timothy 4:2</a:t>
            </a:r>
          </a:p>
          <a:p>
            <a:pPr lvl="1"/>
            <a:r>
              <a:rPr lang="en-US" i="1" dirty="0" smtClean="0"/>
              <a:t>Preach the word; be ready in season and out of season…</a:t>
            </a:r>
          </a:p>
          <a:p>
            <a:pPr lvl="1"/>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A shield can protect the whole body.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A shield can protect the whole body</a:t>
            </a:r>
          </a:p>
          <a:p>
            <a:pPr>
              <a:buNone/>
            </a:pPr>
            <a:endParaRPr lang="en-US" dirty="0" smtClean="0"/>
          </a:p>
          <a:p>
            <a:r>
              <a:rPr lang="en-US" dirty="0" smtClean="0"/>
              <a:t>The shield is the first line of defense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A shield can protect the whole body.</a:t>
            </a:r>
          </a:p>
          <a:p>
            <a:endParaRPr lang="en-US" dirty="0" smtClean="0"/>
          </a:p>
          <a:p>
            <a:r>
              <a:rPr lang="en-US" dirty="0" smtClean="0"/>
              <a:t>The shield is the first line of defense</a:t>
            </a:r>
          </a:p>
          <a:p>
            <a:endParaRPr lang="en-US" dirty="0" smtClean="0"/>
          </a:p>
          <a:p>
            <a:r>
              <a:rPr lang="en-US" dirty="0" smtClean="0"/>
              <a:t>The stronger the faith, the stronger the shield!</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How do we improve our faith?</a:t>
            </a:r>
          </a:p>
          <a:p>
            <a:pPr lvl="1"/>
            <a:r>
              <a:rPr lang="en-US" dirty="0" smtClean="0"/>
              <a:t>Hearing the word</a:t>
            </a:r>
          </a:p>
          <a:p>
            <a:r>
              <a:rPr lang="en-US" dirty="0" smtClean="0"/>
              <a:t>Romans 10:17</a:t>
            </a:r>
          </a:p>
          <a:p>
            <a:pPr lvl="1"/>
            <a:r>
              <a:rPr lang="en-US" i="1" dirty="0" smtClean="0"/>
              <a:t>So faith comes from hearing, and hearing through the word of Christ.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Shield of Faith</a:t>
            </a:r>
            <a:endParaRPr lang="en-US" dirty="0"/>
          </a:p>
        </p:txBody>
      </p:sp>
      <p:pic>
        <p:nvPicPr>
          <p:cNvPr id="5" name="Content Placeholder 4" descr="Shield of Faith.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normAutofit lnSpcReduction="10000"/>
          </a:bodyPr>
          <a:lstStyle/>
          <a:p>
            <a:r>
              <a:rPr lang="en-US" dirty="0" smtClean="0"/>
              <a:t>How do we improve our faith?</a:t>
            </a:r>
          </a:p>
          <a:p>
            <a:pPr lvl="1"/>
            <a:r>
              <a:rPr lang="en-US" dirty="0" smtClean="0"/>
              <a:t>Our attitude towards trials</a:t>
            </a:r>
          </a:p>
          <a:p>
            <a:r>
              <a:rPr lang="en-US" dirty="0" smtClean="0"/>
              <a:t>James 1:2-3</a:t>
            </a:r>
          </a:p>
          <a:p>
            <a:pPr lvl="1"/>
            <a:r>
              <a:rPr lang="en-US" dirty="0" smtClean="0"/>
              <a:t>Count it all joy, my brothers, when you meet various trials, for you know that the testing of you faith produces steadfastness.</a:t>
            </a:r>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Helmet of Salvation</a:t>
            </a:r>
            <a:endParaRPr lang="en-US" dirty="0"/>
          </a:p>
        </p:txBody>
      </p:sp>
      <p:pic>
        <p:nvPicPr>
          <p:cNvPr id="5" name="Content Placeholder 4" descr="Helmet of Salvation.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The helmet protects the head</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Helmet of Salvation</a:t>
            </a:r>
            <a:endParaRPr lang="en-US" dirty="0"/>
          </a:p>
        </p:txBody>
      </p:sp>
      <p:pic>
        <p:nvPicPr>
          <p:cNvPr id="5" name="Content Placeholder 4" descr="Helmet of Salvation.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The helmet protects the head</a:t>
            </a:r>
          </a:p>
          <a:p>
            <a:r>
              <a:rPr lang="en-US" dirty="0" smtClean="0"/>
              <a:t>Our focus on our salvation will help prioritize our thoughts and actions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Helmet of Salvation</a:t>
            </a:r>
            <a:endParaRPr lang="en-US" dirty="0"/>
          </a:p>
        </p:txBody>
      </p:sp>
      <p:pic>
        <p:nvPicPr>
          <p:cNvPr id="5" name="Content Placeholder 4" descr="Helmet of Salvation.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normAutofit fontScale="92500" lnSpcReduction="20000"/>
          </a:bodyPr>
          <a:lstStyle/>
          <a:p>
            <a:r>
              <a:rPr lang="en-US" dirty="0" smtClean="0"/>
              <a:t>The helmet protects the head</a:t>
            </a:r>
          </a:p>
          <a:p>
            <a:r>
              <a:rPr lang="en-US" dirty="0" smtClean="0"/>
              <a:t>Our focus on our salvation will help prioritize our thoughts and actions</a:t>
            </a:r>
          </a:p>
          <a:p>
            <a:r>
              <a:rPr lang="en-US" dirty="0" smtClean="0"/>
              <a:t>Philippians 2:12</a:t>
            </a:r>
          </a:p>
          <a:p>
            <a:pPr lvl="1"/>
            <a:r>
              <a:rPr lang="en-US" i="1" dirty="0" smtClean="0"/>
              <a:t>Therefore, my beloved, as you have always obeyed, so now, not only as in my presence but much more in my absence, work out your own salvation with fear and trembling.</a:t>
            </a:r>
            <a:endParaRPr lang="en-US" i="1"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Sword of the Spirit</a:t>
            </a:r>
            <a:endParaRPr lang="en-US" dirty="0"/>
          </a:p>
        </p:txBody>
      </p:sp>
      <p:pic>
        <p:nvPicPr>
          <p:cNvPr id="5" name="Content Placeholder 4" descr="Sword of the Spirit.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normAutofit/>
          </a:bodyPr>
          <a:lstStyle/>
          <a:p>
            <a:r>
              <a:rPr lang="en-US" dirty="0" smtClean="0"/>
              <a:t>The sword is a defensive and offensive weapon</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r>
              <a:rPr lang="en-US" dirty="0" smtClean="0"/>
              <a:t>The belt </a:t>
            </a:r>
            <a:r>
              <a:rPr lang="en-US" dirty="0" smtClean="0"/>
              <a:t>holds</a:t>
            </a:r>
            <a:r>
              <a:rPr lang="en-US" dirty="0" smtClean="0"/>
              <a:t> everything together</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Sword of the Spirit</a:t>
            </a:r>
            <a:endParaRPr lang="en-US" dirty="0"/>
          </a:p>
        </p:txBody>
      </p:sp>
      <p:pic>
        <p:nvPicPr>
          <p:cNvPr id="5" name="Content Placeholder 4" descr="Sword of the Spirit.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normAutofit fontScale="92500"/>
          </a:bodyPr>
          <a:lstStyle/>
          <a:p>
            <a:r>
              <a:rPr lang="en-US" dirty="0" smtClean="0"/>
              <a:t>The sword is a defensive and offensive weapon</a:t>
            </a:r>
          </a:p>
          <a:p>
            <a:r>
              <a:rPr lang="en-US" dirty="0" smtClean="0"/>
              <a:t>Hebrews 4:12</a:t>
            </a:r>
          </a:p>
          <a:p>
            <a:pPr lvl="1"/>
            <a:r>
              <a:rPr lang="en-US" i="1" dirty="0" smtClean="0"/>
              <a:t>For the word of God is living and active, sharper than any two-edge sword, piercing the division of the soul and of the spirit, of joints and of marrow, and discerning the thoughts and intentions of the heart.</a:t>
            </a:r>
            <a:endParaRPr lang="en-US" i="1"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and Supplication</a:t>
            </a:r>
            <a:endParaRPr lang="en-US" dirty="0"/>
          </a:p>
        </p:txBody>
      </p:sp>
      <p:pic>
        <p:nvPicPr>
          <p:cNvPr id="5" name="Content Placeholder 4" descr="Full Armor.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Ephesians 6:18</a:t>
            </a:r>
          </a:p>
          <a:p>
            <a:pPr lvl="1"/>
            <a:r>
              <a:rPr lang="en-US" i="1" dirty="0" smtClean="0"/>
              <a:t>…praying at all times in the spirit, with all prayer and supplication. To that end, keep alert with all perseverance.</a:t>
            </a:r>
            <a:endParaRPr lang="en-US" i="1"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Prayer and Supplication</a:t>
            </a:r>
            <a:endParaRPr lang="en-US" dirty="0"/>
          </a:p>
        </p:txBody>
      </p:sp>
      <p:pic>
        <p:nvPicPr>
          <p:cNvPr id="5" name="Content Placeholder 4" descr="Full Armor.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Ephesians 6:18</a:t>
            </a:r>
          </a:p>
          <a:p>
            <a:pPr lvl="1"/>
            <a:r>
              <a:rPr lang="en-US" i="1" dirty="0" smtClean="0"/>
              <a:t>…praying at all times in the spirit, with all prayer and supplication. To that end, keep alert with all perseverance.</a:t>
            </a:r>
            <a:endParaRPr lang="en-US" dirty="0" smtClean="0"/>
          </a:p>
          <a:p>
            <a:r>
              <a:rPr lang="en-US" dirty="0" smtClean="0"/>
              <a:t>Prayer keeps us connected to our general! </a:t>
            </a:r>
          </a:p>
          <a:p>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Considerations</a:t>
            </a:r>
            <a:endParaRPr lang="en-US" dirty="0"/>
          </a:p>
        </p:txBody>
      </p:sp>
      <p:sp>
        <p:nvSpPr>
          <p:cNvPr id="6" name="Content Placeholder 5"/>
          <p:cNvSpPr>
            <a:spLocks noGrp="1"/>
          </p:cNvSpPr>
          <p:nvPr>
            <p:ph idx="1"/>
          </p:nvPr>
        </p:nvSpPr>
        <p:spPr/>
        <p:txBody>
          <a:bodyPr/>
          <a:lstStyle/>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Considerations</a:t>
            </a:r>
            <a:endParaRPr lang="en-US" dirty="0"/>
          </a:p>
        </p:txBody>
      </p:sp>
      <p:sp>
        <p:nvSpPr>
          <p:cNvPr id="6" name="Content Placeholder 5"/>
          <p:cNvSpPr>
            <a:spLocks noGrp="1"/>
          </p:cNvSpPr>
          <p:nvPr>
            <p:ph idx="1"/>
          </p:nvPr>
        </p:nvSpPr>
        <p:spPr/>
        <p:txBody>
          <a:bodyPr/>
          <a:lstStyle/>
          <a:p>
            <a:r>
              <a:rPr lang="en-US" dirty="0" smtClean="0"/>
              <a:t>Are you defenseless? </a:t>
            </a:r>
          </a:p>
          <a:p>
            <a:pPr>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Considerations</a:t>
            </a:r>
            <a:endParaRPr lang="en-US" dirty="0"/>
          </a:p>
        </p:txBody>
      </p:sp>
      <p:sp>
        <p:nvSpPr>
          <p:cNvPr id="6" name="Content Placeholder 5"/>
          <p:cNvSpPr>
            <a:spLocks noGrp="1"/>
          </p:cNvSpPr>
          <p:nvPr>
            <p:ph idx="1"/>
          </p:nvPr>
        </p:nvSpPr>
        <p:spPr/>
        <p:txBody>
          <a:bodyPr/>
          <a:lstStyle/>
          <a:p>
            <a:r>
              <a:rPr lang="en-US" dirty="0" smtClean="0"/>
              <a:t>Are you defenseless? </a:t>
            </a:r>
          </a:p>
          <a:p>
            <a:endParaRPr lang="en-US" dirty="0" smtClean="0"/>
          </a:p>
          <a:p>
            <a:r>
              <a:rPr lang="en-US" dirty="0" smtClean="0"/>
              <a:t>Do you have a “chink in your armor?”</a:t>
            </a:r>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r>
              <a:rPr lang="en-US" dirty="0" smtClean="0"/>
              <a:t>The belt </a:t>
            </a:r>
            <a:r>
              <a:rPr lang="en-US" dirty="0" smtClean="0"/>
              <a:t>holds</a:t>
            </a:r>
            <a:r>
              <a:rPr lang="en-US" dirty="0" smtClean="0"/>
              <a:t> everything together</a:t>
            </a:r>
          </a:p>
          <a:p>
            <a:pPr>
              <a:buNone/>
            </a:pPr>
            <a:endParaRPr lang="en-US" dirty="0" smtClean="0"/>
          </a:p>
          <a:p>
            <a:r>
              <a:rPr lang="en-US" dirty="0" smtClean="0"/>
              <a:t>No belt, no sword!  </a:t>
            </a:r>
          </a:p>
          <a:p>
            <a:pPr>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r>
              <a:rPr lang="en-US" dirty="0" smtClean="0"/>
              <a:t>The belt </a:t>
            </a:r>
            <a:r>
              <a:rPr lang="en-US" dirty="0" smtClean="0"/>
              <a:t>holds</a:t>
            </a:r>
            <a:r>
              <a:rPr lang="en-US" dirty="0" smtClean="0"/>
              <a:t> everything together</a:t>
            </a:r>
          </a:p>
          <a:p>
            <a:pPr>
              <a:buNone/>
            </a:pPr>
            <a:endParaRPr lang="en-US" dirty="0" smtClean="0"/>
          </a:p>
          <a:p>
            <a:r>
              <a:rPr lang="en-US" dirty="0" smtClean="0"/>
              <a:t>No belt, no sword!  </a:t>
            </a:r>
          </a:p>
          <a:p>
            <a:endParaRPr lang="en-US" dirty="0" smtClean="0"/>
          </a:p>
          <a:p>
            <a:r>
              <a:rPr lang="en-US" dirty="0" smtClean="0"/>
              <a:t>The belt provides protection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r>
              <a:rPr lang="en-US" dirty="0" smtClean="0"/>
              <a:t>2 Timothy 4:3-4</a:t>
            </a:r>
          </a:p>
          <a:p>
            <a:pPr lvl="1"/>
            <a:r>
              <a:rPr lang="en-US" i="1" dirty="0" smtClean="0"/>
              <a:t>For the time is coming when people will not endure sound teaching, but having itching ears they will accumulate for themselves teachers to suit their own passions, and will turn away from listening to the truth and wander off into myths.</a:t>
            </a:r>
            <a:endParaRPr lang="en-US"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Belt of Truth</a:t>
            </a:r>
            <a:endParaRPr lang="en-US" dirty="0"/>
          </a:p>
        </p:txBody>
      </p:sp>
      <p:pic>
        <p:nvPicPr>
          <p:cNvPr id="7" name="Content Placeholder 6" descr="Belt of Truth.jpg"/>
          <p:cNvPicPr>
            <a:picLocks noGrp="1" noChangeAspect="1"/>
          </p:cNvPicPr>
          <p:nvPr>
            <p:ph sz="half" idx="1"/>
          </p:nvPr>
        </p:nvPicPr>
        <p:blipFill>
          <a:blip r:embed="rId2"/>
          <a:srcRect l="-7966" r="-7966"/>
          <a:stretch>
            <a:fillRect/>
          </a:stretch>
        </p:blipFill>
        <p:spPr/>
      </p:pic>
      <p:sp>
        <p:nvSpPr>
          <p:cNvPr id="6" name="Content Placeholder 5"/>
          <p:cNvSpPr>
            <a:spLocks noGrp="1"/>
          </p:cNvSpPr>
          <p:nvPr>
            <p:ph sz="half" idx="2"/>
          </p:nvPr>
        </p:nvSpPr>
        <p:spPr/>
        <p:txBody>
          <a:bodyPr/>
          <a:lstStyle/>
          <a:p>
            <a:r>
              <a:rPr lang="en-US" dirty="0" smtClean="0"/>
              <a:t>2 Timothy 4:3-4</a:t>
            </a:r>
          </a:p>
          <a:p>
            <a:r>
              <a:rPr lang="en-US" dirty="0" smtClean="0"/>
              <a:t>Proverbs 23:23</a:t>
            </a:r>
          </a:p>
          <a:p>
            <a:pPr lvl="1"/>
            <a:r>
              <a:rPr lang="en-US" i="1" dirty="0" smtClean="0"/>
              <a:t>Buy truth, and do not sell 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of Righteousness</a:t>
            </a:r>
            <a:endParaRPr lang="en-US" dirty="0"/>
          </a:p>
        </p:txBody>
      </p:sp>
      <p:pic>
        <p:nvPicPr>
          <p:cNvPr id="5" name="Content Placeholder 4" descr="Breastplate of Righteousness.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Breastplate of Righteousness</a:t>
            </a:r>
            <a:endParaRPr lang="en-US" dirty="0"/>
          </a:p>
        </p:txBody>
      </p:sp>
      <p:pic>
        <p:nvPicPr>
          <p:cNvPr id="5" name="Content Placeholder 4" descr="Breastplate of Righteousness.jpg"/>
          <p:cNvPicPr>
            <a:picLocks noGrp="1" noChangeAspect="1"/>
          </p:cNvPicPr>
          <p:nvPr>
            <p:ph sz="half" idx="1"/>
          </p:nvPr>
        </p:nvPicPr>
        <p:blipFill>
          <a:blip r:embed="rId2"/>
          <a:srcRect l="-7966" r="-7966"/>
          <a:stretch>
            <a:fillRect/>
          </a:stretch>
        </p:blipFill>
        <p:spPr/>
      </p:pic>
      <p:sp>
        <p:nvSpPr>
          <p:cNvPr id="4" name="Content Placeholder 3"/>
          <p:cNvSpPr>
            <a:spLocks noGrp="1"/>
          </p:cNvSpPr>
          <p:nvPr>
            <p:ph sz="half" idx="2"/>
          </p:nvPr>
        </p:nvSpPr>
        <p:spPr/>
        <p:txBody>
          <a:bodyPr/>
          <a:lstStyle/>
          <a:p>
            <a:r>
              <a:rPr lang="en-US" dirty="0" smtClean="0"/>
              <a:t>The breastplate protects the vital organs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2185</TotalTime>
  <Words>886</Words>
  <Application>Microsoft Macintosh PowerPoint</Application>
  <PresentationFormat>On-screen Show (4:3)</PresentationFormat>
  <Paragraphs>116</Paragraphs>
  <Slides>35</Slides>
  <Notes>0</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Office Theme</vt:lpstr>
      <vt:lpstr>Ready to Fight!</vt:lpstr>
      <vt:lpstr>The Belt of Truth</vt:lpstr>
      <vt:lpstr>The Belt of Truth</vt:lpstr>
      <vt:lpstr>The Belt of Truth</vt:lpstr>
      <vt:lpstr>The Belt of Truth</vt:lpstr>
      <vt:lpstr>The Belt of Truth</vt:lpstr>
      <vt:lpstr>The Belt of Truth</vt:lpstr>
      <vt:lpstr>The Breastplate of Righteousness</vt:lpstr>
      <vt:lpstr>The Breastplate of Righteousness</vt:lpstr>
      <vt:lpstr>The Breastplate of Righteousness</vt:lpstr>
      <vt:lpstr>The Breastplate of Righteousness</vt:lpstr>
      <vt:lpstr>The Breastplate of Righteousness</vt:lpstr>
      <vt:lpstr>Shoes of Readiness/Gospel of Peace</vt:lpstr>
      <vt:lpstr>Shoes of Readiness/Gospel of Peace</vt:lpstr>
      <vt:lpstr>Shoes of Readiness/Gospel of Peace</vt:lpstr>
      <vt:lpstr>Shoes of Readiness/Gospel of Peace</vt:lpstr>
      <vt:lpstr>Shoes of Readiness/Gospel of Peace</vt:lpstr>
      <vt:lpstr>Shoes of Readiness/Gospel of Peace</vt:lpstr>
      <vt:lpstr>Shoes of Readiness/Gospel of Peace</vt:lpstr>
      <vt:lpstr>The Shield of Faith</vt:lpstr>
      <vt:lpstr>The Shield of Faith</vt:lpstr>
      <vt:lpstr>The Shield of Faith</vt:lpstr>
      <vt:lpstr>The Shield of Faith</vt:lpstr>
      <vt:lpstr>The Shield of Faith</vt:lpstr>
      <vt:lpstr>The Shield of Faith</vt:lpstr>
      <vt:lpstr>The Helmet of Salvation</vt:lpstr>
      <vt:lpstr>The Helmet of Salvation</vt:lpstr>
      <vt:lpstr>The Helmet of Salvation</vt:lpstr>
      <vt:lpstr>The Sword of the Spirit</vt:lpstr>
      <vt:lpstr>The Sword of the Spirit</vt:lpstr>
      <vt:lpstr>Prayer and Supplication</vt:lpstr>
      <vt:lpstr>Prayer and Supplication</vt:lpstr>
      <vt:lpstr>Considerations</vt:lpstr>
      <vt:lpstr>Considerations</vt:lpstr>
      <vt:lpstr>Considerations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to Fight!</dc:title>
  <dc:creator>BRIAN  RODRIGUEZ</dc:creator>
  <cp:lastModifiedBy>BRIAN  RODRIGUEZ</cp:lastModifiedBy>
  <cp:revision>23</cp:revision>
  <dcterms:created xsi:type="dcterms:W3CDTF">2019-03-24T04:13:58Z</dcterms:created>
  <dcterms:modified xsi:type="dcterms:W3CDTF">2019-03-24T14:14:44Z</dcterms:modified>
</cp:coreProperties>
</file>