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7" autoAdjust="0"/>
    <p:restoredTop sz="86438" autoAdjust="0"/>
  </p:normalViewPr>
  <p:slideViewPr>
    <p:cSldViewPr snapToGrid="0" snapToObjects="1">
      <p:cViewPr varScale="1">
        <p:scale>
          <a:sx n="191" d="100"/>
          <a:sy n="191" d="100"/>
        </p:scale>
        <p:origin x="-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705EE5-B415-4847-A01E-3C329B6F3A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327915-25CB-2141-B2DC-27BC70636DED}" type="datetimeFigureOut">
              <a:rPr lang="en-US" smtClean="0"/>
              <a:t>3/22/19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MS_Lusitania_coming_into_port,_possibly_in_New_York,_1907-13-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85" y="1169548"/>
            <a:ext cx="7039429" cy="452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0965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137446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1" b="13271"/>
          <a:stretch>
            <a:fillRect/>
          </a:stretch>
        </p:blipFill>
        <p:spPr>
          <a:xfrm>
            <a:off x="457200" y="1164772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30451921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thelas Bold Italic"/>
                <a:cs typeface="Athelas Bold Italic"/>
              </a:rPr>
              <a:t>Remembrance</a:t>
            </a:r>
            <a:endParaRPr lang="en-US" b="1" dirty="0">
              <a:latin typeface="Athelas Bold Italic"/>
              <a:cs typeface="Athelas Bold Ital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thelas Regular"/>
                <a:cs typeface="Athelas Regular"/>
              </a:rPr>
              <a:t>Why we should remember the past and what to do</a:t>
            </a:r>
            <a:endParaRPr lang="en-US" sz="2800" dirty="0">
              <a:solidFill>
                <a:schemeClr val="tx1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068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How do we escape complacency?</a:t>
            </a:r>
          </a:p>
          <a:p>
            <a:pPr lvl="1"/>
            <a:r>
              <a:rPr lang="en-US" sz="1600" dirty="0" smtClean="0"/>
              <a:t>We need to remember and keep it fresh on our minds.</a:t>
            </a:r>
          </a:p>
          <a:p>
            <a:r>
              <a:rPr lang="en-US" sz="2000" dirty="0" smtClean="0"/>
              <a:t>How do we remember?</a:t>
            </a:r>
          </a:p>
          <a:p>
            <a:r>
              <a:rPr lang="en-US" sz="1800" dirty="0" smtClean="0"/>
              <a:t>Don</a:t>
            </a:r>
            <a:r>
              <a:rPr lang="mr-IN" sz="1800" dirty="0" smtClean="0"/>
              <a:t>’</a:t>
            </a:r>
            <a:r>
              <a:rPr lang="en-US" sz="1800" dirty="0" smtClean="0"/>
              <a:t>t settle for complacency. Zeph. 1:12</a:t>
            </a:r>
          </a:p>
          <a:p>
            <a:pPr lvl="1"/>
            <a:r>
              <a:rPr lang="en-US" sz="1600" dirty="0" smtClean="0"/>
              <a:t>“It will come about at that time that I will search Jerusalem with lamps, and I will punish the men who are stagnant in spirit, who say in their hearts, ‘The LORD will not do good or evil!’”</a:t>
            </a:r>
          </a:p>
          <a:p>
            <a:r>
              <a:rPr lang="en-US" sz="1800" dirty="0" smtClean="0"/>
              <a:t>Look to the future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lvl="1"/>
            <a:r>
              <a:rPr lang="en-US" sz="1600" dirty="0" smtClean="0"/>
              <a:t>“Whoever forgets one’s past is doomed to repeat it.” </a:t>
            </a:r>
            <a:r>
              <a:rPr lang="mr-IN" sz="1600" dirty="0" smtClean="0"/>
              <a:t>–</a:t>
            </a:r>
            <a:r>
              <a:rPr lang="en-US" sz="1600" dirty="0" smtClean="0"/>
              <a:t>George Santayana</a:t>
            </a:r>
          </a:p>
          <a:p>
            <a:pPr lvl="2"/>
            <a:r>
              <a:rPr lang="en-US" sz="1400" dirty="0" smtClean="0"/>
              <a:t>Don’t forget the past entirely, but rather move on from such and use it as a reference as for what not to do.</a:t>
            </a:r>
          </a:p>
          <a:p>
            <a:pPr lvl="1"/>
            <a:r>
              <a:rPr lang="en-US" sz="1600" dirty="0" smtClean="0"/>
              <a:t>Isaiah 43:18-19: “Remember not the former things, nor consider the things of old. Behold, I am doing a new thing; now it springs forth, do you not perceive it? I will make a way in the wilderness and rivers in the desert.”</a:t>
            </a:r>
          </a:p>
          <a:p>
            <a:r>
              <a:rPr lang="en-US" sz="1800" dirty="0" smtClean="0"/>
              <a:t>Follow commands zealously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lvl="1"/>
            <a:r>
              <a:rPr lang="en-US" sz="1600" dirty="0" smtClean="0"/>
              <a:t>Revelations 3:15-16: “I know your deeds, that you are neither cold nor hot. I wish that you were either one or the other! So, because you are lukewarm </a:t>
            </a:r>
            <a:r>
              <a:rPr lang="mr-IN" sz="1600" dirty="0" smtClean="0"/>
              <a:t>–</a:t>
            </a:r>
            <a:r>
              <a:rPr lang="en-US" sz="1600" dirty="0" smtClean="0"/>
              <a:t> neither hot nor cold </a:t>
            </a:r>
            <a:r>
              <a:rPr lang="mr-IN" sz="1600" dirty="0" smtClean="0"/>
              <a:t>–</a:t>
            </a:r>
            <a:r>
              <a:rPr lang="en-US" sz="1600" dirty="0" smtClean="0"/>
              <a:t> I am about to spit you out of my mouth.”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5267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1440</TotalTime>
  <Words>252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PowerPoint Presentation</vt:lpstr>
      <vt:lpstr>Remembrance</vt:lpstr>
      <vt:lpstr>Remembrance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Newton</dc:creator>
  <cp:lastModifiedBy>Jamie Newton</cp:lastModifiedBy>
  <cp:revision>6</cp:revision>
  <dcterms:created xsi:type="dcterms:W3CDTF">2019-03-22T18:14:49Z</dcterms:created>
  <dcterms:modified xsi:type="dcterms:W3CDTF">2019-03-23T18:15:17Z</dcterms:modified>
</cp:coreProperties>
</file>