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13617"/>
    <a:srgbClr val="FFDF7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441D-AC06-4F5E-8F3A-DBDED294E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BB933-D15C-4B70-ABB0-C4FD0D9A3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E3AF5-30C4-4D0F-938B-EBC37799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C718-CA66-451E-A091-0708D49B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1CCB-32D0-45A9-83FF-7CA79A72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57F2-C96B-4A46-8F7E-C89D9017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6A648-C6EA-453E-90AF-4E9541B6D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704A7-BC52-4F71-8BEC-3905777B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ED56F-9F7F-4FBF-B1FD-6A4AD81B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D7BA0-2257-4905-91B0-63A3708C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9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2C039-FA8E-4A4B-93BE-0D99B2470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BFA47-5E7A-4D36-8C15-0E1113DEE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C8B4-1C08-41F7-A513-D5413913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CE6F3-F70A-4376-8755-959F1D47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79114-5F2D-4C0B-8CB2-324B5D9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5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4016-83EA-4EDE-B5C3-B769760C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FAF5-A7FB-4FC2-883C-69C63F5C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D2EC-EC57-4B0C-ACB9-5757D995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D2A64-9464-4573-A796-33BED6A0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679D0-32A1-4538-A146-06C6B877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5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4EE2-0673-44A3-8C8C-18D63296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59AD8-5805-4F2B-B54E-C73695AC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0482E-A2AC-4EE7-92C9-469C8CF5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5E53F-90BF-4DA5-8976-41E7C35F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B6C94-ED46-46C0-96BA-FD165B017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8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70EF-E151-4848-A5E5-BEA3F079D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F4D3F-0271-4D8F-9CF7-803CA7E42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5C0BA-B3C6-4F9F-B411-9A4213306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8C3BC-AEDA-417D-B331-699A46AF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72F78-D1B2-4245-AF9E-53BA94F2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767D7-86A0-4442-ADB9-5E773AF8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335B-9EC1-4AE7-AB3C-82D35A21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9D61D-687B-425B-9D0D-6098591BA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04E42C-260A-4EF8-8FB8-F41701857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A595B-92E4-432E-9673-93B5C8A63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F66A3-0D65-47EB-A238-1989EF830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5A50C-BCE6-41B6-8A28-D8706348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D12A8-72FD-4628-B398-3CCBE456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FDD43-1B31-443C-9DAA-F32619FC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99CC1-6C4C-4136-AFB2-AEDBA55FD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AAB92-C756-41A6-9C23-DE0B4F60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5A089-DEAD-452D-8972-5A597B2F1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DEBC1-6D30-4675-8E1F-9047619D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3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CBC3E-E15E-4D09-841E-E0ACD637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FE0A3-CDE4-411E-938B-74F97147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4F9DF-7445-4DF3-BB68-762EE578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E38D-B4C3-44CF-8C57-BDCEBF64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E687-69E0-4BAA-B495-510718575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94D53-A6DB-4C58-A476-2989E0DDC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B8B8C-FFDA-49FC-808B-BA3BE43B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15BD5-3A79-4338-A4CC-1C0A13B4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89DDD-1FB8-4DAE-A7A7-C330138A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2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307D-1E18-459B-92D3-35AFE473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DE578-3785-4AF8-8F94-7B72C1BEC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F1ACC-EBDB-41F3-A4DC-A978D54CD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F510F-7364-42CD-BFCA-8BE309AC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062DA-06C4-4BD3-924D-469F80E0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3C8A0-2EC1-4457-8D7F-9E994E6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0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B1DBB5-1D8B-4175-8206-DAC17497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D7B6D-7DCE-43AB-9888-9488AC6EF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55E20-1375-404A-AD0E-7480F420B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0AFAA-2C6C-4821-B673-E46D0C1F1BD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EDEF-DC87-4518-8D99-5013ADA06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D5D93-39A2-4911-97F1-E149CD4E1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8921-2EEF-4465-96AA-BDC3F4EF7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E6973-1657-49A1-A711-93473DD02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49C78-2A97-485A-90A1-4C69D207E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8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ief on the cross">
            <a:extLst>
              <a:ext uri="{FF2B5EF4-FFF2-40B4-BE49-F238E27FC236}">
                <a16:creationId xmlns:a16="http://schemas.microsoft.com/office/drawing/2014/main" id="{8B55D738-A9C3-4865-BC57-F090A2A10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8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FC960A-50BD-407C-9513-7D02E561C9FF}"/>
              </a:ext>
            </a:extLst>
          </p:cNvPr>
          <p:cNvSpPr/>
          <p:nvPr/>
        </p:nvSpPr>
        <p:spPr>
          <a:xfrm>
            <a:off x="457200" y="636814"/>
            <a:ext cx="11266714" cy="94705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LESSONS FROM THE THEIF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2C95A4-4C97-4563-962A-FCEF9AFCF7D4}"/>
              </a:ext>
            </a:extLst>
          </p:cNvPr>
          <p:cNvSpPr/>
          <p:nvPr/>
        </p:nvSpPr>
        <p:spPr>
          <a:xfrm>
            <a:off x="457200" y="2465614"/>
            <a:ext cx="7331529" cy="42291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WORTH OF A MAN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EQUALITY OF THE SAVED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GRACE OF GOD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PERIOD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PERSON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PETITION</a:t>
            </a:r>
          </a:p>
        </p:txBody>
      </p:sp>
      <p:pic>
        <p:nvPicPr>
          <p:cNvPr id="2050" name="Picture 2" descr="Image result for thief on the cross">
            <a:extLst>
              <a:ext uri="{FF2B5EF4-FFF2-40B4-BE49-F238E27FC236}">
                <a16:creationId xmlns:a16="http://schemas.microsoft.com/office/drawing/2014/main" id="{3F80AB48-DC96-4832-9C1B-3C05A57F5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329" y="2465614"/>
            <a:ext cx="4016828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510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14</cp:revision>
  <dcterms:created xsi:type="dcterms:W3CDTF">2017-07-06T12:08:38Z</dcterms:created>
  <dcterms:modified xsi:type="dcterms:W3CDTF">2019-03-13T17:10:23Z</dcterms:modified>
</cp:coreProperties>
</file>