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3 wise men">
            <a:extLst>
              <a:ext uri="{FF2B5EF4-FFF2-40B4-BE49-F238E27FC236}">
                <a16:creationId xmlns:a16="http://schemas.microsoft.com/office/drawing/2014/main" id="{CCCF4AFA-889D-4A53-84BF-A4B4E7AD9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84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THREE WISE MEN AND A BABY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ISA 7, 9; MIC 5, LUKE 2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3 wise men">
            <a:extLst>
              <a:ext uri="{FF2B5EF4-FFF2-40B4-BE49-F238E27FC236}">
                <a16:creationId xmlns:a16="http://schemas.microsoft.com/office/drawing/2014/main" id="{28596DE2-5BBF-4CFF-8F30-516B4FC7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5029200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3 WISE MEN AND A BABY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6F994129-07DB-4B23-BA85-3AFDAD3DBAE9}"/>
              </a:ext>
            </a:extLst>
          </p:cNvPr>
          <p:cNvSpPr/>
          <p:nvPr/>
        </p:nvSpPr>
        <p:spPr>
          <a:xfrm>
            <a:off x="6090249" y="2677782"/>
            <a:ext cx="5029200" cy="3864634"/>
          </a:xfrm>
          <a:prstGeom prst="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ISAIAH</a:t>
            </a:r>
          </a:p>
          <a:p>
            <a:pPr algn="ctr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MICAH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68394-5099-4263-A9F6-6B2B652D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Castellar" panose="020A0402060406010301" pitchFamily="18" charset="0"/>
              </a:rPr>
              <a:t>BOOK OF MORMON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8708-3F5D-4615-88E1-C1458FE86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behold, he shall be born of Mary, at Jerusalem which is the land of our forefathers, she being virgin, a precious and chosen vessel, who shall be overshadowed and conceive by the power of the Holy Ghost, and bring forth a son, yea, even the Son of God.”</a:t>
            </a:r>
            <a:endParaRPr lang="en-US" sz="40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      </a:t>
            </a:r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 7.10</a:t>
            </a:r>
          </a:p>
        </p:txBody>
      </p:sp>
    </p:spTree>
    <p:extLst>
      <p:ext uri="{BB962C8B-B14F-4D97-AF65-F5344CB8AC3E}">
        <p14:creationId xmlns:p14="http://schemas.microsoft.com/office/powerpoint/2010/main" val="282420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3 wise men">
            <a:extLst>
              <a:ext uri="{FF2B5EF4-FFF2-40B4-BE49-F238E27FC236}">
                <a16:creationId xmlns:a16="http://schemas.microsoft.com/office/drawing/2014/main" id="{28596DE2-5BBF-4CFF-8F30-516B4FC7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5029200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3 WISE MEN AND A BABY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6F994129-07DB-4B23-BA85-3AFDAD3DBAE9}"/>
              </a:ext>
            </a:extLst>
          </p:cNvPr>
          <p:cNvSpPr/>
          <p:nvPr/>
        </p:nvSpPr>
        <p:spPr>
          <a:xfrm>
            <a:off x="5969479" y="2501660"/>
            <a:ext cx="5029200" cy="3864634"/>
          </a:xfrm>
          <a:prstGeom prst="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ISAIAH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MICAH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375006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104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BOOK OF MORMON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62</cp:revision>
  <dcterms:created xsi:type="dcterms:W3CDTF">2016-02-10T16:06:41Z</dcterms:created>
  <dcterms:modified xsi:type="dcterms:W3CDTF">2019-03-16T15:59:53Z</dcterms:modified>
</cp:coreProperties>
</file>