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46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93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A22F-63EB-491D-9442-B4F89956D848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E7C6-C9EB-438A-B085-E7893E35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17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A22F-63EB-491D-9442-B4F89956D848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E7C6-C9EB-438A-B085-E7893E35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081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A22F-63EB-491D-9442-B4F89956D848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E7C6-C9EB-438A-B085-E7893E35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34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A22F-63EB-491D-9442-B4F89956D848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E7C6-C9EB-438A-B085-E7893E35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65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A22F-63EB-491D-9442-B4F89956D848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E7C6-C9EB-438A-B085-E7893E35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599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A22F-63EB-491D-9442-B4F89956D848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E7C6-C9EB-438A-B085-E7893E35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A22F-63EB-491D-9442-B4F89956D848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E7C6-C9EB-438A-B085-E7893E35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2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A22F-63EB-491D-9442-B4F89956D848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E7C6-C9EB-438A-B085-E7893E35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11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A22F-63EB-491D-9442-B4F89956D848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E7C6-C9EB-438A-B085-E7893E35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87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A22F-63EB-491D-9442-B4F89956D848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E7C6-C9EB-438A-B085-E7893E35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3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A22F-63EB-491D-9442-B4F89956D848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E7C6-C9EB-438A-B085-E7893E35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BA22F-63EB-491D-9442-B4F89956D848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1E7C6-C9EB-438A-B085-E7893E35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68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58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a shepherd">
            <a:extLst>
              <a:ext uri="{FF2B5EF4-FFF2-40B4-BE49-F238E27FC236}">
                <a16:creationId xmlns:a16="http://schemas.microsoft.com/office/drawing/2014/main" id="{72578A2E-5B57-496C-8FCA-CDC4F7A060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2" y="2667000"/>
            <a:ext cx="3141784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7914E53-BEE2-4158-83F1-6148237B0FB8}"/>
              </a:ext>
            </a:extLst>
          </p:cNvPr>
          <p:cNvSpPr/>
          <p:nvPr/>
        </p:nvSpPr>
        <p:spPr>
          <a:xfrm>
            <a:off x="304801" y="914400"/>
            <a:ext cx="8534397" cy="914400"/>
          </a:xfrm>
          <a:prstGeom prst="roundRect">
            <a:avLst/>
          </a:prstGeom>
          <a:solidFill>
            <a:srgbClr val="E046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DUTIES OF SHEPHERDS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AD2DD14-5637-4D0F-BD9C-1985FA7EDE12}"/>
              </a:ext>
            </a:extLst>
          </p:cNvPr>
          <p:cNvSpPr/>
          <p:nvPr/>
        </p:nvSpPr>
        <p:spPr>
          <a:xfrm>
            <a:off x="3505200" y="2895600"/>
            <a:ext cx="5638800" cy="33528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stellar" panose="020A0402060406010301" pitchFamily="18" charset="0"/>
                <a:cs typeface="Times New Roman" panose="02020603050405020304" pitchFamily="18" charset="0"/>
              </a:rPr>
              <a:t>PROTECTOR</a:t>
            </a:r>
          </a:p>
          <a:p>
            <a:pPr algn="ctr"/>
            <a: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Conscious </a:t>
            </a:r>
          </a:p>
          <a:p>
            <a:pPr algn="ctr"/>
            <a: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Courageous</a:t>
            </a:r>
          </a:p>
          <a:p>
            <a:pPr algn="ctr"/>
            <a: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Compassionate</a:t>
            </a:r>
          </a:p>
          <a:p>
            <a:pPr algn="ctr"/>
            <a:r>
              <a:rPr lang="en-US" sz="3600" b="1" dirty="0">
                <a:latin typeface="Castellar" panose="020A0402060406010301" pitchFamily="18" charset="0"/>
                <a:cs typeface="Times New Roman" panose="02020603050405020304" pitchFamily="18" charset="0"/>
              </a:rPr>
              <a:t>PROVIDER</a:t>
            </a:r>
          </a:p>
          <a:p>
            <a:pPr algn="ctr"/>
            <a:r>
              <a:rPr lang="en-US" sz="3600" b="1" dirty="0">
                <a:latin typeface="Castellar" panose="020A0402060406010301" pitchFamily="18" charset="0"/>
                <a:cs typeface="Times New Roman" panose="02020603050405020304" pitchFamily="18" charset="0"/>
              </a:rPr>
              <a:t>PATHFINDER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9180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12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Castellar</vt:lpstr>
      <vt:lpstr>Times New Roman</vt:lpstr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Chumbley</cp:lastModifiedBy>
  <cp:revision>13</cp:revision>
  <dcterms:created xsi:type="dcterms:W3CDTF">2012-04-15T01:47:29Z</dcterms:created>
  <dcterms:modified xsi:type="dcterms:W3CDTF">2019-04-04T19:27:22Z</dcterms:modified>
</cp:coreProperties>
</file>