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6" autoAdjust="0"/>
    <p:restoredTop sz="94660"/>
  </p:normalViewPr>
  <p:slideViewPr>
    <p:cSldViewPr snapToGrid="0">
      <p:cViewPr varScale="1">
        <p:scale>
          <a:sx n="59" d="100"/>
          <a:sy n="59" d="100"/>
        </p:scale>
        <p:origin x="1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99FC4-83A0-4440-B618-26D8C17F2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6B6BD-0D39-4C1A-A32F-5113E3CFEA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5BDD2-7236-422B-BDC6-CBFD32B26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7134-48D9-41B9-A3F6-D403349C8CA2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633E8-BC83-46E8-A660-3CF36AB10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2DA35-010B-4C62-A397-012FCCF89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7E67-A647-4543-86ED-7CDED96D1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56A15-00C8-4886-9C26-8438C12E5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11C31E-280F-4C16-ACA1-9AF22959E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4A8FE-B646-4E43-A7A7-69DB3850D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7134-48D9-41B9-A3F6-D403349C8CA2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CB6DD-8096-475A-BD74-266EABFE0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33145-0096-4AC3-8FBE-656749EF3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7E67-A647-4543-86ED-7CDED96D1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98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DA1956-3298-48D7-8292-623B0FC1A3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E332A8-92E5-4DBE-9D70-A9DC419BC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E147E-3B2B-4974-A31B-9995C0CFD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7134-48D9-41B9-A3F6-D403349C8CA2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F6DD3-7E21-4052-AF7D-4C207D5D2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FB81E-9A5E-4AF2-9BC5-D213A3D6A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7E67-A647-4543-86ED-7CDED96D1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50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00E1E-7738-48B7-A757-2426EF7AB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1A6F6-5CD9-43E8-A50B-831781E15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E7C21-9941-4FBC-8A0E-02BDFD184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7134-48D9-41B9-A3F6-D403349C8CA2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98018-7D26-4586-9B5E-E2955499F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8FEEA-6375-4F3B-979F-47DD0098D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7E67-A647-4543-86ED-7CDED96D1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3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6FC5A-CAD9-4273-904F-1FDC3FEF5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C59B1-49A9-430C-9836-5A01F7F06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6EF82-9674-47C2-ABE7-01B1E4923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7134-48D9-41B9-A3F6-D403349C8CA2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D945C-F562-4A2E-AF38-89B8F41D7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E6760-40BD-44FB-A4B0-46C4AD7F9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7E67-A647-4543-86ED-7CDED96D1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3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0B6E5-7CFA-4896-80BA-1A79083A2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EDC4A-A640-4155-A1E5-F1E5B1DE66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8E2E9-3DFF-4A7E-8253-587531B06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CD6B2-9AF6-4989-891B-290A56D5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7134-48D9-41B9-A3F6-D403349C8CA2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77E78-C6A3-472C-B3C9-A4333CBA3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73C8E8-7620-4DC3-A7BE-306855782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7E67-A647-4543-86ED-7CDED96D1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8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89B2C-3E3E-4B10-82E9-0912DDD80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AE85D-FEA0-41C7-BC36-950DF4AC1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DD454D-DEB1-478A-B008-8577FC866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F32E7B-237F-488D-81F4-5A88DDA9C0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0D44AB-30D3-4789-A7B3-4FCC30FFA7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58593C-4AE8-4C38-A8A8-805335402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7134-48D9-41B9-A3F6-D403349C8CA2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B312B1-97DA-41C6-878B-FD72F486E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3213F3-8541-493E-8E7D-A8E42356B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7E67-A647-4543-86ED-7CDED96D1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0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81E0A-3E4E-47F9-A257-30DD189B2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AA8FC-07AE-4875-9435-BFEF347BC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7134-48D9-41B9-A3F6-D403349C8CA2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03E71-BCFF-4B2A-B187-02846405D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52BDAC-3346-417B-BB1E-7364CAC1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7E67-A647-4543-86ED-7CDED96D1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CC3F00-792F-4AE5-B874-BF8983276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7134-48D9-41B9-A3F6-D403349C8CA2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8AD893-86C9-4A31-9135-2DE2D6402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2BFEC4-B5A9-4439-9353-20BC3C6CD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7E67-A647-4543-86ED-7CDED96D1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1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3B47E-3612-405B-BBFF-6C2B80C88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CFF31-FA98-41F9-8AA3-B6977B49D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7F4591-11AC-4D3B-B3DE-27D224689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40A4F9-610A-4277-B620-A9162B3EB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7134-48D9-41B9-A3F6-D403349C8CA2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45306-AECD-49C4-9A80-7172EA584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AE8F9-6F84-4D3D-A880-0072D20D1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7E67-A647-4543-86ED-7CDED96D1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1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7BE21-90B7-4508-8DB7-2F3B3F5C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6EADAC-31AF-415E-A2FA-D4C327983C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A00A10-9D01-45EA-9B6C-ACB24A124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BC10B-4F0E-43D1-8D2C-A627AD5ED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7134-48D9-41B9-A3F6-D403349C8CA2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A0EDA-3047-43D3-8A2A-EEE892ECA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B262DE-EE77-44C6-B3AC-F6F1B44A0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7E67-A647-4543-86ED-7CDED96D1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57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7E9E6B-1A63-4392-9253-7C02E42D0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D4A30-3A6C-426D-B7A9-3D01CAFAE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45F87-DA8D-4C6B-A41D-6B2C00D6C7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97134-48D9-41B9-A3F6-D403349C8CA2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74607-9906-4FD5-96CE-9C4AE3598E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9C39E-6C39-4124-9355-8679504B5F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E7E67-A647-4543-86ED-7CDED96D1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8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08654-EF33-498A-B947-D1B3C82636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44EC8D-8305-48F3-9431-A7E49406E0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29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656700-9525-484D-AC88-64246939F801}"/>
              </a:ext>
            </a:extLst>
          </p:cNvPr>
          <p:cNvSpPr txBox="1"/>
          <p:nvPr/>
        </p:nvSpPr>
        <p:spPr>
          <a:xfrm>
            <a:off x="5666014" y="3142247"/>
            <a:ext cx="6368142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STXingkai" panose="02010800040101010101" pitchFamily="2" charset="-122"/>
                <a:ea typeface="STXingkai" panose="02010800040101010101" pitchFamily="2" charset="-122"/>
                <a:cs typeface="Times New Roman" panose="02020603050405020304" pitchFamily="18" charset="0"/>
              </a:rPr>
              <a:t>By assisting them</a:t>
            </a:r>
          </a:p>
          <a:p>
            <a:r>
              <a:rPr lang="en-US" sz="5400" dirty="0">
                <a:solidFill>
                  <a:srgbClr val="FFFF00"/>
                </a:solidFill>
                <a:latin typeface="STXingkai" panose="02010800040101010101" pitchFamily="2" charset="-122"/>
                <a:ea typeface="STXingkai" panose="02010800040101010101" pitchFamily="2" charset="-122"/>
                <a:cs typeface="Times New Roman" panose="02020603050405020304" pitchFamily="18" charset="0"/>
              </a:rPr>
              <a:t>By making excuses for them</a:t>
            </a:r>
          </a:p>
          <a:p>
            <a:r>
              <a:rPr lang="en-US" sz="5400" dirty="0">
                <a:solidFill>
                  <a:srgbClr val="FFFF00"/>
                </a:solidFill>
                <a:latin typeface="STXingkai" panose="02010800040101010101" pitchFamily="2" charset="-122"/>
                <a:ea typeface="STXingkai" panose="02010800040101010101" pitchFamily="2" charset="-122"/>
                <a:cs typeface="Times New Roman" panose="02020603050405020304" pitchFamily="18" charset="0"/>
              </a:rPr>
              <a:t>By doing nothing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E527D1-12C4-49B6-9ECD-C03136A68BD0}"/>
              </a:ext>
            </a:extLst>
          </p:cNvPr>
          <p:cNvSpPr txBox="1"/>
          <p:nvPr/>
        </p:nvSpPr>
        <p:spPr>
          <a:xfrm>
            <a:off x="304799" y="647700"/>
            <a:ext cx="11729357" cy="14465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APPROVING SINNERS</a:t>
            </a:r>
          </a:p>
          <a:p>
            <a:pPr algn="ctr"/>
            <a:r>
              <a:rPr 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ROMANS 1.32</a:t>
            </a:r>
          </a:p>
        </p:txBody>
      </p:sp>
      <p:pic>
        <p:nvPicPr>
          <p:cNvPr id="1026" name="Picture 2" descr="Image result for approving sinners">
            <a:extLst>
              <a:ext uri="{FF2B5EF4-FFF2-40B4-BE49-F238E27FC236}">
                <a16:creationId xmlns:a16="http://schemas.microsoft.com/office/drawing/2014/main" id="{BD9C7A96-B9D8-4131-97EE-040000BC1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61" y="2466975"/>
            <a:ext cx="5082626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27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STXingkai</vt:lpstr>
      <vt:lpstr>Arial</vt:lpstr>
      <vt:lpstr>Calibri</vt:lpstr>
      <vt:lpstr>Calibri Light</vt:lpstr>
      <vt:lpstr>Castellar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Chumbley</dc:creator>
  <cp:lastModifiedBy>Chumbley</cp:lastModifiedBy>
  <cp:revision>8</cp:revision>
  <dcterms:created xsi:type="dcterms:W3CDTF">2018-12-03T01:35:55Z</dcterms:created>
  <dcterms:modified xsi:type="dcterms:W3CDTF">2019-03-18T14:36:34Z</dcterms:modified>
</cp:coreProperties>
</file>