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5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5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7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D640-9FB8-463F-9CE4-38D50CC783DE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2262-2193-449D-9D36-C1C47669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7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D2F142-FCC3-4539-AC68-3E1AB3328B3F}"/>
              </a:ext>
            </a:extLst>
          </p:cNvPr>
          <p:cNvSpPr/>
          <p:nvPr/>
        </p:nvSpPr>
        <p:spPr>
          <a:xfrm>
            <a:off x="1161535" y="568411"/>
            <a:ext cx="10008973" cy="153223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 SECOND TOUCH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9C5052-4518-4C87-986D-D4D73125A5F1}"/>
              </a:ext>
            </a:extLst>
          </p:cNvPr>
          <p:cNvSpPr/>
          <p:nvPr/>
        </p:nvSpPr>
        <p:spPr>
          <a:xfrm>
            <a:off x="1405467" y="2619632"/>
            <a:ext cx="6079066" cy="408596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Touched him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Spit on him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Image result for a second touch">
            <a:extLst>
              <a:ext uri="{FF2B5EF4-FFF2-40B4-BE49-F238E27FC236}">
                <a16:creationId xmlns:a16="http://schemas.microsoft.com/office/drawing/2014/main" id="{652D5277-4C3D-4541-88A8-AE82A03E4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2619631"/>
            <a:ext cx="4064000" cy="408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D2F142-FCC3-4539-AC68-3E1AB3328B3F}"/>
              </a:ext>
            </a:extLst>
          </p:cNvPr>
          <p:cNvSpPr/>
          <p:nvPr/>
        </p:nvSpPr>
        <p:spPr>
          <a:xfrm>
            <a:off x="1161535" y="568411"/>
            <a:ext cx="10008973" cy="153223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 SECOND TOUCH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9C5052-4518-4C87-986D-D4D73125A5F1}"/>
              </a:ext>
            </a:extLst>
          </p:cNvPr>
          <p:cNvSpPr/>
          <p:nvPr/>
        </p:nvSpPr>
        <p:spPr>
          <a:xfrm>
            <a:off x="1329268" y="2619630"/>
            <a:ext cx="6079066" cy="408596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Miracle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Image result for a second touch">
            <a:extLst>
              <a:ext uri="{FF2B5EF4-FFF2-40B4-BE49-F238E27FC236}">
                <a16:creationId xmlns:a16="http://schemas.microsoft.com/office/drawing/2014/main" id="{652D5277-4C3D-4541-88A8-AE82A03E4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2619631"/>
            <a:ext cx="4064000" cy="408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55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4</cp:revision>
  <dcterms:created xsi:type="dcterms:W3CDTF">2015-11-08T01:14:08Z</dcterms:created>
  <dcterms:modified xsi:type="dcterms:W3CDTF">2019-04-20T19:54:35Z</dcterms:modified>
</cp:coreProperties>
</file>