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7" r:id="rId2"/>
    <p:sldId id="259" r:id="rId3"/>
    <p:sldId id="260" r:id="rId4"/>
    <p:sldId id="261" r:id="rId5"/>
    <p:sldId id="258" r:id="rId6"/>
    <p:sldId id="263" r:id="rId7"/>
    <p:sldId id="268" r:id="rId8"/>
    <p:sldId id="264" r:id="rId9"/>
    <p:sldId id="266"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8947" autoAdjust="0"/>
  </p:normalViewPr>
  <p:slideViewPr>
    <p:cSldViewPr snapToGrid="0">
      <p:cViewPr varScale="1">
        <p:scale>
          <a:sx n="50" d="100"/>
          <a:sy n="50" d="100"/>
        </p:scale>
        <p:origin x="4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1B1B2-D7D0-42B1-8598-7CF0B4856434}" type="datetimeFigureOut">
              <a:rPr lang="en-US" smtClean="0"/>
              <a:t>4/29/2019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EB909-B4C6-4548-8F06-C61D6B486415}" type="slidenum">
              <a:rPr lang="en-US" smtClean="0"/>
              <a:t>‹#›</a:t>
            </a:fld>
            <a:endParaRPr lang="en-US" dirty="0"/>
          </a:p>
        </p:txBody>
      </p:sp>
    </p:spTree>
    <p:extLst>
      <p:ext uri="{BB962C8B-B14F-4D97-AF65-F5344CB8AC3E}">
        <p14:creationId xmlns:p14="http://schemas.microsoft.com/office/powerpoint/2010/main" val="270069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MASTER</a:t>
            </a:r>
            <a:r>
              <a:rPr lang="en-US" baseline="0" dirty="0" smtClean="0"/>
              <a:t> CHEF STORY. TAKING VERY FEW INGREDIENTS AND MAKING SOMETHING EXTRAORDINARY OUT OF IT.</a:t>
            </a:r>
          </a:p>
          <a:p>
            <a:endParaRPr lang="en-US" baseline="0" dirty="0" smtClean="0"/>
          </a:p>
          <a:p>
            <a:r>
              <a:rPr lang="en-US" baseline="0" dirty="0" smtClean="0"/>
              <a:t>LIVING IN A THROW AWAY SOCIETY. VERY FEW PEOPLE FIX THINGS ANYMORE. USE TO BE ALL KINDS OF REPAIR SHOPS IN ATHENS BUT NOW THEY ARE CLOSED WITH ONLY A NAME AND A SIGN TO RECOGNIZE. WHEN SOMETHING IS TORE UP WE JUST DO THE EASY THING AND THROW IT AWAY. IF IT DOESN’T DO WHAT WE THINK IT SHOULD WE: LET IT GO, MARKETPLACE, CRAIGSLIST, OR SWAP AND SHOP IT. AND ORDER SOMETHING NEW OFF AMAZON.</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1</a:t>
            </a:fld>
            <a:endParaRPr lang="en-US" dirty="0"/>
          </a:p>
        </p:txBody>
      </p:sp>
    </p:spTree>
    <p:extLst>
      <p:ext uri="{BB962C8B-B14F-4D97-AF65-F5344CB8AC3E}">
        <p14:creationId xmlns:p14="http://schemas.microsoft.com/office/powerpoint/2010/main" val="395637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3.2/1000 BEING DIVORCED</a:t>
            </a:r>
            <a:r>
              <a:rPr lang="en-US" baseline="0" dirty="0" smtClean="0"/>
              <a:t> 6.9/1000 BEING MARRIED</a:t>
            </a:r>
          </a:p>
          <a:p>
            <a:r>
              <a:rPr lang="en-US" baseline="0" dirty="0" smtClean="0"/>
              <a:t>FAMILIES; MORE PEOPLE ARE THROWING AWAY THEIR FAMILY AS DEFAULT BECAUSE RAISING KIDS IS HARD AND I CAN’T DO WHAT I WANT SO THEY WILL JUST LEAVE.</a:t>
            </a:r>
          </a:p>
          <a:p>
            <a:endParaRPr lang="en-US" baseline="0" dirty="0" smtClean="0"/>
          </a:p>
          <a:p>
            <a:r>
              <a:rPr lang="en-US" baseline="0" dirty="0" smtClean="0"/>
              <a:t>THEY THROW AWAY THEIR LIVES ON MEANGINGLESS THINGS: TV, CARS, HOUSES, MONEY, ADDICTIONS(DRUGS, ALCOHOL, SEX, PORNOGRAPHY, GAMBLING) ENDING UP IN A GUTTER BOTH LITERALLY AND METAPHORICALLY. BECAUSE THEY THROW THEIR LIVES AWAY WHEN THINGS GET HARD.</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2</a:t>
            </a:fld>
            <a:endParaRPr lang="en-US" dirty="0"/>
          </a:p>
        </p:txBody>
      </p:sp>
    </p:spTree>
    <p:extLst>
      <p:ext uri="{BB962C8B-B14F-4D97-AF65-F5344CB8AC3E}">
        <p14:creationId xmlns:p14="http://schemas.microsoft.com/office/powerpoint/2010/main" val="3279575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ABRAHAM;</a:t>
            </a:r>
            <a:r>
              <a:rPr lang="en-US" baseline="0" dirty="0" smtClean="0"/>
              <a:t> ACTUALLY SARAH EVEN LAUGHED</a:t>
            </a:r>
          </a:p>
          <a:p>
            <a:r>
              <a:rPr lang="en-US" baseline="0" dirty="0" smtClean="0"/>
              <a:t>JOE; ABUSED PHYSICALLY BY BROTHERS AND EVEN A LITTLE MENTALLY BY HIS FATHER WHO LOVED HIM</a:t>
            </a:r>
          </a:p>
          <a:p>
            <a:r>
              <a:rPr lang="en-US" baseline="0" dirty="0" smtClean="0"/>
              <a:t>MOSES; I AM NOT ELOQUENT, I AM SLOW OF SPEECH AND OF SLOW TONGUE</a:t>
            </a:r>
          </a:p>
          <a:p>
            <a:r>
              <a:rPr lang="en-US" baseline="0" dirty="0" smtClean="0"/>
              <a:t>RAHAB; SON BOAZ MARRIED RUTH-GREAT GRANDMOTHER OF JESSE, THE FATHER OF DAVID</a:t>
            </a:r>
          </a:p>
          <a:p>
            <a:r>
              <a:rPr lang="en-US" baseline="0" dirty="0" smtClean="0"/>
              <a:t>GIDEON; SCARED OF HIS FATHER YET BRAVE ENOUGH TO TAKE ON THOUSANDS WITH 300</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3</a:t>
            </a:fld>
            <a:endParaRPr lang="en-US" dirty="0"/>
          </a:p>
        </p:txBody>
      </p:sp>
    </p:spTree>
    <p:extLst>
      <p:ext uri="{BB962C8B-B14F-4D97-AF65-F5344CB8AC3E}">
        <p14:creationId xmlns:p14="http://schemas.microsoft.com/office/powerpoint/2010/main" val="2715562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BY THE POWER OF GOD WE CAN STILL BE USED. GOD USES THE WEAK TO SHOW HIS STRENGTH, HE USES THE NEGLECTED TO SHOW APPRETIATION, HE USES THE BROKEN TO SHOW HIS ABILITIES. </a:t>
            </a:r>
            <a:r>
              <a:rPr lang="en-US" b="1" baseline="0" dirty="0" smtClean="0"/>
              <a:t>REMEMBER!!! (NEXT SLIDE)</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4</a:t>
            </a:fld>
            <a:endParaRPr lang="en-US" dirty="0"/>
          </a:p>
        </p:txBody>
      </p:sp>
    </p:spTree>
    <p:extLst>
      <p:ext uri="{BB962C8B-B14F-4D97-AF65-F5344CB8AC3E}">
        <p14:creationId xmlns:p14="http://schemas.microsoft.com/office/powerpoint/2010/main" val="3286121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child with a crayon.</a:t>
            </a:r>
            <a:r>
              <a:rPr lang="en-US" baseline="0" dirty="0" smtClean="0"/>
              <a:t> Even if it breaks they continue using it…. “Its my favorite! I never want to quit using it!!!” we are all special and created by God for his purpose. often times we forget we are serving him and not ourselves. When we remember that our imperfections and brokenness is for his glory and not our own. We can fill in God’s coloring sheet not our own.  </a:t>
            </a:r>
            <a:r>
              <a:rPr lang="en-US" b="1" baseline="0" smtClean="0"/>
              <a:t>BROKEN CRAYONS STILL COLOR.</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5</a:t>
            </a:fld>
            <a:endParaRPr lang="en-US" dirty="0"/>
          </a:p>
        </p:txBody>
      </p:sp>
    </p:spTree>
    <p:extLst>
      <p:ext uri="{BB962C8B-B14F-4D97-AF65-F5344CB8AC3E}">
        <p14:creationId xmlns:p14="http://schemas.microsoft.com/office/powerpoint/2010/main" val="3926875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ALL DIFFERENT</a:t>
            </a:r>
            <a:r>
              <a:rPr lang="en-US" baseline="0" dirty="0" smtClean="0"/>
              <a:t> TYPES OF PEOPLE HERE (Ephesus)  AND IN GOD’S KINGDOM. THE ONLY THING HE WANTS FROM YOU IS TO PURE YOURSELF FROM DISHONOR SO YOU CAN BE USEFUL FOR THE MASTER FOR EVERY. GOOD. WORK.</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6</a:t>
            </a:fld>
            <a:endParaRPr lang="en-US" dirty="0"/>
          </a:p>
        </p:txBody>
      </p:sp>
    </p:spTree>
    <p:extLst>
      <p:ext uri="{BB962C8B-B14F-4D97-AF65-F5344CB8AC3E}">
        <p14:creationId xmlns:p14="http://schemas.microsoft.com/office/powerpoint/2010/main" val="1092208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a:t>
            </a:r>
            <a:r>
              <a:rPr lang="en-US" baseline="0" dirty="0" smtClean="0"/>
              <a:t> is using you and your brokenness to show you and the world HIS Power.</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7</a:t>
            </a:fld>
            <a:endParaRPr lang="en-US" dirty="0"/>
          </a:p>
        </p:txBody>
      </p:sp>
    </p:spTree>
    <p:extLst>
      <p:ext uri="{BB962C8B-B14F-4D97-AF65-F5344CB8AC3E}">
        <p14:creationId xmlns:p14="http://schemas.microsoft.com/office/powerpoint/2010/main" val="2816088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GOD YOU WERE NOTHING.</a:t>
            </a:r>
            <a:r>
              <a:rPr lang="en-US" baseline="0" dirty="0" smtClean="0"/>
              <a:t> YOU HAVE BEEN SAYING THAT GOD IS NOTHING AND YOU ARE SPECIAL BUT NOW YOU REALIZE, YOU ARE SPECIAL BECAUSE OF GOD. BECAUSE GOD AND HIS LOVING CARE, </a:t>
            </a:r>
            <a:r>
              <a:rPr lang="en-US" b="1" baseline="0" dirty="0" smtClean="0"/>
              <a:t>HE SHOWED THROUGH JESUS CHRIST HIS SON, </a:t>
            </a:r>
            <a:r>
              <a:rPr lang="en-US" b="0" baseline="0" dirty="0" smtClean="0"/>
              <a:t>YOU BECAME SOMETHING GREATER THAN THIS WORLD WOULD EVER KNOW. </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10</a:t>
            </a:fld>
            <a:endParaRPr lang="en-US" dirty="0"/>
          </a:p>
        </p:txBody>
      </p:sp>
    </p:spTree>
    <p:extLst>
      <p:ext uri="{BB962C8B-B14F-4D97-AF65-F5344CB8AC3E}">
        <p14:creationId xmlns:p14="http://schemas.microsoft.com/office/powerpoint/2010/main" val="2782936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THOUGH YOUR LIFE HAS PROBLEMS.</a:t>
            </a:r>
            <a:r>
              <a:rPr lang="en-US" baseline="0" dirty="0" smtClean="0"/>
              <a:t> AND YOUR LIFE SEEMS BROKEN YOU CAN STILL BE USED BY A MASTER ARTIST TO CREATE A BEAUTIFUL MASTERPIECE. </a:t>
            </a:r>
            <a:endParaRPr lang="en-US" dirty="0"/>
          </a:p>
        </p:txBody>
      </p:sp>
      <p:sp>
        <p:nvSpPr>
          <p:cNvPr id="4" name="Slide Number Placeholder 3"/>
          <p:cNvSpPr>
            <a:spLocks noGrp="1"/>
          </p:cNvSpPr>
          <p:nvPr>
            <p:ph type="sldNum" sz="quarter" idx="10"/>
          </p:nvPr>
        </p:nvSpPr>
        <p:spPr/>
        <p:txBody>
          <a:bodyPr/>
          <a:lstStyle/>
          <a:p>
            <a:fld id="{0FBEB909-B4C6-4548-8F06-C61D6B486415}" type="slidenum">
              <a:rPr lang="en-US" smtClean="0"/>
              <a:t>11</a:t>
            </a:fld>
            <a:endParaRPr lang="en-US" dirty="0"/>
          </a:p>
        </p:txBody>
      </p:sp>
    </p:spTree>
    <p:extLst>
      <p:ext uri="{BB962C8B-B14F-4D97-AF65-F5344CB8AC3E}">
        <p14:creationId xmlns:p14="http://schemas.microsoft.com/office/powerpoint/2010/main" val="1541737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495FFB7-BA16-4B48-82F6-909281C7DAA9}" type="datetimeFigureOut">
              <a:rPr lang="en-US" smtClean="0"/>
              <a:t>4/29/2019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426090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541698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137244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48E67-BDA0-43A8-84F3-2DCE2A87F448}"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2869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378546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2895626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2137942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1235710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334413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147836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57721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261969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67907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422435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397471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115799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FFB7-BA16-4B48-82F6-909281C7DAA9}" type="datetimeFigureOut">
              <a:rPr lang="en-US" smtClean="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48E67-BDA0-43A8-84F3-2DCE2A87F448}" type="slidenum">
              <a:rPr lang="en-US" smtClean="0"/>
              <a:t>‹#›</a:t>
            </a:fld>
            <a:endParaRPr lang="en-US" dirty="0"/>
          </a:p>
        </p:txBody>
      </p:sp>
    </p:spTree>
    <p:extLst>
      <p:ext uri="{BB962C8B-B14F-4D97-AF65-F5344CB8AC3E}">
        <p14:creationId xmlns:p14="http://schemas.microsoft.com/office/powerpoint/2010/main" val="423310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495FFB7-BA16-4B48-82F6-909281C7DAA9}" type="datetimeFigureOut">
              <a:rPr lang="en-US" smtClean="0"/>
              <a:t>4/29/2019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3E48E67-BDA0-43A8-84F3-2DCE2A87F448}" type="slidenum">
              <a:rPr lang="en-US" smtClean="0"/>
              <a:t>‹#›</a:t>
            </a:fld>
            <a:endParaRPr lang="en-US" dirty="0"/>
          </a:p>
        </p:txBody>
      </p:sp>
    </p:spTree>
    <p:extLst>
      <p:ext uri="{BB962C8B-B14F-4D97-AF65-F5344CB8AC3E}">
        <p14:creationId xmlns:p14="http://schemas.microsoft.com/office/powerpoint/2010/main" val="317187136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0944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1:26-31</a:t>
            </a:r>
            <a:endParaRPr lang="en-US" dirty="0"/>
          </a:p>
        </p:txBody>
      </p:sp>
      <p:sp>
        <p:nvSpPr>
          <p:cNvPr id="3" name="Content Placeholder 2"/>
          <p:cNvSpPr>
            <a:spLocks noGrp="1"/>
          </p:cNvSpPr>
          <p:nvPr>
            <p:ph idx="1"/>
          </p:nvPr>
        </p:nvSpPr>
        <p:spPr/>
        <p:txBody>
          <a:bodyPr>
            <a:normAutofit lnSpcReduction="10000"/>
          </a:bodyPr>
          <a:lstStyle/>
          <a:p>
            <a:r>
              <a:rPr lang="en-US" sz="3300" baseline="30000" dirty="0" smtClean="0"/>
              <a:t>29</a:t>
            </a:r>
            <a:r>
              <a:rPr lang="en-US" sz="3300" baseline="30000" dirty="0"/>
              <a:t> </a:t>
            </a:r>
            <a:r>
              <a:rPr lang="en-US" sz="3300" dirty="0"/>
              <a:t>that no flesh should glory in His presence. </a:t>
            </a:r>
            <a:r>
              <a:rPr lang="en-US" sz="3300" baseline="30000" dirty="0"/>
              <a:t>30 </a:t>
            </a:r>
            <a:r>
              <a:rPr lang="en-US" sz="3300" dirty="0"/>
              <a:t>But of Him you are in Christ Jesus, who became for us wisdom from God—and righteousness and sanctification and redemption— </a:t>
            </a:r>
            <a:r>
              <a:rPr lang="en-US" sz="3300" baseline="30000" dirty="0"/>
              <a:t>31 </a:t>
            </a:r>
            <a:r>
              <a:rPr lang="en-US" sz="3300" dirty="0"/>
              <a:t>that, as it is written, </a:t>
            </a:r>
            <a:r>
              <a:rPr lang="en-US" sz="3300" dirty="0">
                <a:solidFill>
                  <a:srgbClr val="FFFF00"/>
                </a:solidFill>
              </a:rPr>
              <a:t>“He who glories, let him glory in the </a:t>
            </a:r>
            <a:r>
              <a:rPr lang="en-US" sz="3300" cap="small" dirty="0">
                <a:solidFill>
                  <a:srgbClr val="FFFF00"/>
                </a:solidFill>
              </a:rPr>
              <a:t>Lord</a:t>
            </a:r>
            <a:r>
              <a:rPr lang="en-US" sz="3300" dirty="0">
                <a:solidFill>
                  <a:srgbClr val="FFFF00"/>
                </a:solidFill>
              </a:rPr>
              <a:t>.”</a:t>
            </a:r>
          </a:p>
          <a:p>
            <a:endParaRPr lang="en-US" dirty="0"/>
          </a:p>
        </p:txBody>
      </p:sp>
    </p:spTree>
    <p:extLst>
      <p:ext uri="{BB962C8B-B14F-4D97-AF65-F5344CB8AC3E}">
        <p14:creationId xmlns:p14="http://schemas.microsoft.com/office/powerpoint/2010/main" val="2006743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52500"/>
            <a:ext cx="9905999" cy="4838701"/>
          </a:xfrm>
        </p:spPr>
        <p:txBody>
          <a:bodyPr>
            <a:normAutofit/>
          </a:bodyPr>
          <a:lstStyle/>
          <a:p>
            <a:r>
              <a:rPr lang="en-US" sz="3200" dirty="0" smtClean="0"/>
              <a:t>WHEN YOUR LIFE IS FULL OF PROBLEMS. REMEMBER THE LORD.</a:t>
            </a:r>
          </a:p>
          <a:p>
            <a:r>
              <a:rPr lang="en-US" sz="3200" dirty="0" smtClean="0"/>
              <a:t>WHENEVER YOU FEEL BROKEN AND YOUR WORLD IS FALLING APART. YOU’RE A PENCIL THAT NEEDS SHARPENING.</a:t>
            </a:r>
          </a:p>
          <a:p>
            <a:r>
              <a:rPr lang="en-US" sz="3200" dirty="0" smtClean="0"/>
              <a:t>REMEMBER BROKEN CRAYONS STILL </a:t>
            </a:r>
            <a:r>
              <a:rPr lang="en-US" sz="3200" dirty="0" smtClean="0">
                <a:solidFill>
                  <a:srgbClr val="FF0000"/>
                </a:solidFill>
              </a:rPr>
              <a:t>C</a:t>
            </a:r>
            <a:r>
              <a:rPr lang="en-US" sz="3200" dirty="0" smtClean="0">
                <a:solidFill>
                  <a:schemeClr val="bg2">
                    <a:lumMod val="50000"/>
                  </a:schemeClr>
                </a:solidFill>
              </a:rPr>
              <a:t>O</a:t>
            </a:r>
            <a:r>
              <a:rPr lang="en-US" sz="3200" dirty="0" smtClean="0">
                <a:solidFill>
                  <a:srgbClr val="FFFF00"/>
                </a:solidFill>
              </a:rPr>
              <a:t>L</a:t>
            </a:r>
            <a:r>
              <a:rPr lang="en-US" sz="3200" dirty="0" smtClean="0">
                <a:solidFill>
                  <a:srgbClr val="00B050"/>
                </a:solidFill>
              </a:rPr>
              <a:t>O</a:t>
            </a:r>
            <a:r>
              <a:rPr lang="en-US" sz="3200" dirty="0" smtClean="0">
                <a:solidFill>
                  <a:srgbClr val="00B0F0"/>
                </a:solidFill>
              </a:rPr>
              <a:t>R</a:t>
            </a:r>
            <a:r>
              <a:rPr lang="en-US" sz="3200" dirty="0" smtClean="0">
                <a:solidFill>
                  <a:srgbClr val="7030A0"/>
                </a:solidFill>
              </a:rPr>
              <a:t>.</a:t>
            </a:r>
            <a:r>
              <a:rPr lang="en-US" sz="3200" dirty="0" smtClean="0"/>
              <a:t> </a:t>
            </a:r>
            <a:endParaRPr lang="en-US" sz="3200" dirty="0"/>
          </a:p>
        </p:txBody>
      </p:sp>
    </p:spTree>
    <p:extLst>
      <p:ext uri="{BB962C8B-B14F-4D97-AF65-F5344CB8AC3E}">
        <p14:creationId xmlns:p14="http://schemas.microsoft.com/office/powerpoint/2010/main" val="75950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TOO MANY ARE THROWING AWAY</a:t>
            </a:r>
            <a:endParaRPr lang="en-US" dirty="0"/>
          </a:p>
        </p:txBody>
      </p:sp>
      <p:sp>
        <p:nvSpPr>
          <p:cNvPr id="3" name="Content Placeholder 2"/>
          <p:cNvSpPr>
            <a:spLocks noGrp="1"/>
          </p:cNvSpPr>
          <p:nvPr>
            <p:ph idx="1"/>
          </p:nvPr>
        </p:nvSpPr>
        <p:spPr/>
        <p:txBody>
          <a:bodyPr numCol="2">
            <a:normAutofit fontScale="92500" lnSpcReduction="20000"/>
          </a:bodyPr>
          <a:lstStyle/>
          <a:p>
            <a:r>
              <a:rPr lang="en-US" sz="3000" dirty="0" smtClean="0">
                <a:solidFill>
                  <a:schemeClr val="bg2">
                    <a:lumMod val="50000"/>
                  </a:schemeClr>
                </a:solidFill>
              </a:rPr>
              <a:t>TIME </a:t>
            </a:r>
          </a:p>
          <a:p>
            <a:r>
              <a:rPr lang="en-US" sz="3000" dirty="0" smtClean="0">
                <a:solidFill>
                  <a:schemeClr val="bg2">
                    <a:lumMod val="50000"/>
                  </a:schemeClr>
                </a:solidFill>
              </a:rPr>
              <a:t>HOPE</a:t>
            </a:r>
          </a:p>
          <a:p>
            <a:r>
              <a:rPr lang="en-US" sz="3000" dirty="0" smtClean="0">
                <a:solidFill>
                  <a:schemeClr val="bg2">
                    <a:lumMod val="50000"/>
                  </a:schemeClr>
                </a:solidFill>
              </a:rPr>
              <a:t>FRIENDSHIPS</a:t>
            </a:r>
          </a:p>
          <a:p>
            <a:r>
              <a:rPr lang="en-US" sz="3000" dirty="0" smtClean="0">
                <a:solidFill>
                  <a:schemeClr val="bg2">
                    <a:lumMod val="50000"/>
                  </a:schemeClr>
                </a:solidFill>
              </a:rPr>
              <a:t>LAUGHTER</a:t>
            </a:r>
          </a:p>
          <a:p>
            <a:r>
              <a:rPr lang="en-US" sz="3000" dirty="0" smtClean="0">
                <a:solidFill>
                  <a:schemeClr val="bg2">
                    <a:lumMod val="50000"/>
                  </a:schemeClr>
                </a:solidFill>
              </a:rPr>
              <a:t>MARRIAGE</a:t>
            </a:r>
          </a:p>
          <a:p>
            <a:r>
              <a:rPr lang="en-US" sz="3000" dirty="0" smtClean="0">
                <a:solidFill>
                  <a:schemeClr val="bg2">
                    <a:lumMod val="50000"/>
                  </a:schemeClr>
                </a:solidFill>
              </a:rPr>
              <a:t>FAMILIES</a:t>
            </a:r>
          </a:p>
          <a:p>
            <a:r>
              <a:rPr lang="en-US" sz="3000" dirty="0" smtClean="0">
                <a:solidFill>
                  <a:schemeClr val="bg2">
                    <a:lumMod val="50000"/>
                  </a:schemeClr>
                </a:solidFill>
              </a:rPr>
              <a:t>SPEAKING OUT AGAINST WRONG</a:t>
            </a:r>
          </a:p>
          <a:p>
            <a:r>
              <a:rPr lang="en-US" sz="3000" dirty="0" smtClean="0">
                <a:solidFill>
                  <a:schemeClr val="bg2">
                    <a:lumMod val="50000"/>
                  </a:schemeClr>
                </a:solidFill>
              </a:rPr>
              <a:t>RELATIONSHIP WITH GOD</a:t>
            </a:r>
          </a:p>
          <a:p>
            <a:r>
              <a:rPr lang="en-US" sz="3000" dirty="0" smtClean="0">
                <a:solidFill>
                  <a:schemeClr val="bg2">
                    <a:lumMod val="50000"/>
                  </a:schemeClr>
                </a:solidFill>
              </a:rPr>
              <a:t>HEALTH</a:t>
            </a:r>
          </a:p>
          <a:p>
            <a:r>
              <a:rPr lang="en-US" sz="3000" dirty="0" smtClean="0">
                <a:solidFill>
                  <a:schemeClr val="bg2">
                    <a:lumMod val="50000"/>
                  </a:schemeClr>
                </a:solidFill>
              </a:rPr>
              <a:t>LIVES</a:t>
            </a:r>
          </a:p>
          <a:p>
            <a:endParaRPr lang="en-US" dirty="0"/>
          </a:p>
        </p:txBody>
      </p:sp>
    </p:spTree>
    <p:extLst>
      <p:ext uri="{BB962C8B-B14F-4D97-AF65-F5344CB8AC3E}">
        <p14:creationId xmlns:p14="http://schemas.microsoft.com/office/powerpoint/2010/main" val="238835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WHO DIDN’T THROW IT AWAY</a:t>
            </a:r>
            <a:endParaRPr lang="en-US" dirty="0"/>
          </a:p>
        </p:txBody>
      </p:sp>
      <p:sp>
        <p:nvSpPr>
          <p:cNvPr id="3" name="Content Placeholder 2"/>
          <p:cNvSpPr>
            <a:spLocks noGrp="1"/>
          </p:cNvSpPr>
          <p:nvPr>
            <p:ph idx="1"/>
          </p:nvPr>
        </p:nvSpPr>
        <p:spPr>
          <a:xfrm>
            <a:off x="1141412" y="2249486"/>
            <a:ext cx="9905999" cy="4284663"/>
          </a:xfrm>
        </p:spPr>
        <p:txBody>
          <a:bodyPr>
            <a:normAutofit/>
          </a:bodyPr>
          <a:lstStyle/>
          <a:p>
            <a:r>
              <a:rPr lang="en-US" sz="2800" dirty="0" smtClean="0">
                <a:solidFill>
                  <a:schemeClr val="bg2">
                    <a:lumMod val="50000"/>
                  </a:schemeClr>
                </a:solidFill>
              </a:rPr>
              <a:t>ABRAHAM-TOO OLD, </a:t>
            </a:r>
            <a:r>
              <a:rPr lang="en-US" sz="2800" b="1" dirty="0" smtClean="0">
                <a:solidFill>
                  <a:schemeClr val="bg2">
                    <a:lumMod val="50000"/>
                  </a:schemeClr>
                </a:solidFill>
              </a:rPr>
              <a:t>GENESIS 18</a:t>
            </a:r>
          </a:p>
          <a:p>
            <a:r>
              <a:rPr lang="en-US" sz="2800" dirty="0" smtClean="0">
                <a:solidFill>
                  <a:schemeClr val="bg2">
                    <a:lumMod val="50000"/>
                  </a:schemeClr>
                </a:solidFill>
              </a:rPr>
              <a:t>JOSEPH- ABUSED, </a:t>
            </a:r>
            <a:r>
              <a:rPr lang="en-US" sz="2800" b="1" dirty="0" smtClean="0">
                <a:solidFill>
                  <a:schemeClr val="bg2">
                    <a:lumMod val="50000"/>
                  </a:schemeClr>
                </a:solidFill>
              </a:rPr>
              <a:t>GENESIS 37</a:t>
            </a:r>
          </a:p>
          <a:p>
            <a:r>
              <a:rPr lang="en-US" sz="2800" dirty="0" smtClean="0">
                <a:solidFill>
                  <a:schemeClr val="bg2">
                    <a:lumMod val="50000"/>
                  </a:schemeClr>
                </a:solidFill>
              </a:rPr>
              <a:t>MOSES- HAD SPEAKING ISSUES, </a:t>
            </a:r>
            <a:r>
              <a:rPr lang="en-US" sz="2800" b="1" dirty="0" smtClean="0">
                <a:solidFill>
                  <a:schemeClr val="bg2">
                    <a:lumMod val="50000"/>
                  </a:schemeClr>
                </a:solidFill>
              </a:rPr>
              <a:t>EXODUS 4</a:t>
            </a:r>
          </a:p>
          <a:p>
            <a:r>
              <a:rPr lang="en-US" sz="2800" dirty="0">
                <a:solidFill>
                  <a:schemeClr val="bg2">
                    <a:lumMod val="50000"/>
                  </a:schemeClr>
                </a:solidFill>
              </a:rPr>
              <a:t>RAHAB- A PROSTITUTE, </a:t>
            </a:r>
            <a:r>
              <a:rPr lang="en-US" sz="2800" b="1" dirty="0">
                <a:solidFill>
                  <a:schemeClr val="bg2">
                    <a:lumMod val="50000"/>
                  </a:schemeClr>
                </a:solidFill>
              </a:rPr>
              <a:t>JOSHUA 2</a:t>
            </a:r>
            <a:endParaRPr lang="en-US" sz="2800" dirty="0">
              <a:solidFill>
                <a:schemeClr val="bg2">
                  <a:lumMod val="50000"/>
                </a:schemeClr>
              </a:solidFill>
            </a:endParaRPr>
          </a:p>
          <a:p>
            <a:r>
              <a:rPr lang="en-US" sz="2800" dirty="0" smtClean="0">
                <a:solidFill>
                  <a:schemeClr val="bg2">
                    <a:lumMod val="50000"/>
                  </a:schemeClr>
                </a:solidFill>
              </a:rPr>
              <a:t>GIDEON- WAS AFRAID, </a:t>
            </a:r>
            <a:r>
              <a:rPr lang="en-US" sz="2800" b="1" dirty="0" smtClean="0">
                <a:solidFill>
                  <a:schemeClr val="bg2">
                    <a:lumMod val="50000"/>
                  </a:schemeClr>
                </a:solidFill>
              </a:rPr>
              <a:t>JUDGES 6</a:t>
            </a:r>
          </a:p>
          <a:p>
            <a:r>
              <a:rPr lang="en-US" sz="2800" dirty="0" smtClean="0">
                <a:solidFill>
                  <a:schemeClr val="bg2">
                    <a:lumMod val="50000"/>
                  </a:schemeClr>
                </a:solidFill>
              </a:rPr>
              <a:t>JONAH- RAN FROM GOD, </a:t>
            </a:r>
            <a:r>
              <a:rPr lang="en-US" sz="2800" b="1" dirty="0" smtClean="0">
                <a:solidFill>
                  <a:schemeClr val="bg2">
                    <a:lumMod val="50000"/>
                  </a:schemeClr>
                </a:solidFill>
              </a:rPr>
              <a:t>JONAH 1</a:t>
            </a:r>
            <a:endParaRPr lang="en-US" sz="2800" dirty="0" smtClean="0">
              <a:solidFill>
                <a:schemeClr val="bg2">
                  <a:lumMod val="50000"/>
                </a:schemeClr>
              </a:solidFill>
            </a:endParaRPr>
          </a:p>
        </p:txBody>
      </p:sp>
    </p:spTree>
    <p:extLst>
      <p:ext uri="{BB962C8B-B14F-4D97-AF65-F5344CB8AC3E}">
        <p14:creationId xmlns:p14="http://schemas.microsoft.com/office/powerpoint/2010/main" val="315216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WHO DIDN’T THROW IT AWAY</a:t>
            </a:r>
            <a:endParaRPr lang="en-US" dirty="0"/>
          </a:p>
        </p:txBody>
      </p:sp>
      <p:sp>
        <p:nvSpPr>
          <p:cNvPr id="3" name="Content Placeholder 2"/>
          <p:cNvSpPr>
            <a:spLocks noGrp="1"/>
          </p:cNvSpPr>
          <p:nvPr>
            <p:ph idx="1"/>
          </p:nvPr>
        </p:nvSpPr>
        <p:spPr>
          <a:xfrm>
            <a:off x="1141412" y="2249486"/>
            <a:ext cx="9905999" cy="4284663"/>
          </a:xfrm>
        </p:spPr>
        <p:txBody>
          <a:bodyPr>
            <a:normAutofit lnSpcReduction="10000"/>
          </a:bodyPr>
          <a:lstStyle/>
          <a:p>
            <a:r>
              <a:rPr lang="en-US" sz="2800" dirty="0" smtClean="0">
                <a:solidFill>
                  <a:schemeClr val="bg2">
                    <a:lumMod val="50000"/>
                  </a:schemeClr>
                </a:solidFill>
              </a:rPr>
              <a:t>NAOMI- A WIDOW</a:t>
            </a:r>
          </a:p>
          <a:p>
            <a:r>
              <a:rPr lang="en-US" sz="2800" dirty="0" smtClean="0">
                <a:solidFill>
                  <a:schemeClr val="bg2">
                    <a:lumMod val="50000"/>
                  </a:schemeClr>
                </a:solidFill>
              </a:rPr>
              <a:t>JOB- BANKRUPT</a:t>
            </a:r>
          </a:p>
          <a:p>
            <a:r>
              <a:rPr lang="en-US" sz="2800" dirty="0" smtClean="0">
                <a:solidFill>
                  <a:schemeClr val="bg2">
                    <a:lumMod val="50000"/>
                  </a:schemeClr>
                </a:solidFill>
              </a:rPr>
              <a:t>JOHN THE BAPTIST- LONG HAIRED BUG EATER</a:t>
            </a:r>
          </a:p>
          <a:p>
            <a:r>
              <a:rPr lang="en-US" sz="2800" dirty="0" smtClean="0">
                <a:solidFill>
                  <a:schemeClr val="bg2">
                    <a:lumMod val="50000"/>
                  </a:schemeClr>
                </a:solidFill>
              </a:rPr>
              <a:t>PETER- DENIED KNOWING CHRIST</a:t>
            </a:r>
          </a:p>
          <a:p>
            <a:r>
              <a:rPr lang="en-US" sz="2800" dirty="0" smtClean="0">
                <a:solidFill>
                  <a:schemeClr val="bg2">
                    <a:lumMod val="50000"/>
                  </a:schemeClr>
                </a:solidFill>
              </a:rPr>
              <a:t>THOMAS- THE DOUBTER</a:t>
            </a:r>
          </a:p>
          <a:p>
            <a:r>
              <a:rPr lang="en-US" sz="2800" dirty="0" smtClean="0">
                <a:solidFill>
                  <a:schemeClr val="bg2">
                    <a:lumMod val="50000"/>
                  </a:schemeClr>
                </a:solidFill>
              </a:rPr>
              <a:t>PAUL- THE ABUSER</a:t>
            </a:r>
          </a:p>
          <a:p>
            <a:pPr algn="ctr"/>
            <a:r>
              <a:rPr lang="en-US" sz="3600" b="1" dirty="0" smtClean="0">
                <a:solidFill>
                  <a:srgbClr val="FFFF00"/>
                </a:solidFill>
              </a:rPr>
              <a:t>CHRIST- THE REDEEMER OF ALL!</a:t>
            </a:r>
          </a:p>
        </p:txBody>
      </p:sp>
    </p:spTree>
    <p:extLst>
      <p:ext uri="{BB962C8B-B14F-4D97-AF65-F5344CB8AC3E}">
        <p14:creationId xmlns:p14="http://schemas.microsoft.com/office/powerpoint/2010/main" val="55293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TextBox 1"/>
          <p:cNvSpPr txBox="1"/>
          <p:nvPr/>
        </p:nvSpPr>
        <p:spPr>
          <a:xfrm rot="19980000">
            <a:off x="36163" y="1247952"/>
            <a:ext cx="5874547" cy="1569660"/>
          </a:xfrm>
          <a:prstGeom prst="rect">
            <a:avLst/>
          </a:prstGeom>
          <a:solidFill>
            <a:schemeClr val="tx2">
              <a:lumMod val="75000"/>
            </a:schemeClr>
          </a:solidFill>
        </p:spPr>
        <p:txBody>
          <a:bodyPr wrap="square" rtlCol="0">
            <a:spAutoFit/>
          </a:bodyPr>
          <a:lstStyle/>
          <a:p>
            <a:r>
              <a:rPr lang="en-US" sz="4800" dirty="0" smtClean="0">
                <a:ln>
                  <a:solidFill>
                    <a:sysClr val="windowText" lastClr="000000"/>
                  </a:solidFill>
                </a:ln>
              </a:rPr>
              <a:t>BROKEN CRAYONS </a:t>
            </a:r>
          </a:p>
          <a:p>
            <a:r>
              <a:rPr lang="en-US" sz="4800" dirty="0" smtClean="0">
                <a:ln>
                  <a:solidFill>
                    <a:sysClr val="windowText" lastClr="000000"/>
                  </a:solidFill>
                </a:ln>
              </a:rPr>
              <a:t>STILL COLOR</a:t>
            </a:r>
            <a:endParaRPr lang="en-US" sz="4800" dirty="0">
              <a:ln>
                <a:solidFill>
                  <a:sysClr val="windowText" lastClr="000000"/>
                </a:solidFill>
              </a:ln>
            </a:endParaRPr>
          </a:p>
        </p:txBody>
      </p:sp>
    </p:spTree>
    <p:extLst>
      <p:ext uri="{BB962C8B-B14F-4D97-AF65-F5344CB8AC3E}">
        <p14:creationId xmlns:p14="http://schemas.microsoft.com/office/powerpoint/2010/main" val="4020675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2:20-22</a:t>
            </a:r>
            <a:endParaRPr lang="en-US" dirty="0"/>
          </a:p>
        </p:txBody>
      </p:sp>
      <p:sp>
        <p:nvSpPr>
          <p:cNvPr id="3" name="Content Placeholder 2"/>
          <p:cNvSpPr>
            <a:spLocks noGrp="1"/>
          </p:cNvSpPr>
          <p:nvPr>
            <p:ph idx="1"/>
          </p:nvPr>
        </p:nvSpPr>
        <p:spPr/>
        <p:txBody>
          <a:bodyPr>
            <a:noAutofit/>
          </a:bodyPr>
          <a:lstStyle/>
          <a:p>
            <a:r>
              <a:rPr lang="en-US" sz="2800" b="1" baseline="30000" dirty="0"/>
              <a:t>20 </a:t>
            </a:r>
            <a:r>
              <a:rPr lang="en-US" sz="2800" dirty="0"/>
              <a:t>But in a great house there are not only vessels of gold and silver, but also of wood and clay, some for honor and some for dishonor. </a:t>
            </a:r>
            <a:r>
              <a:rPr lang="en-US" sz="2800" b="1" baseline="30000" dirty="0"/>
              <a:t>21 </a:t>
            </a:r>
            <a:r>
              <a:rPr lang="en-US" sz="2800" dirty="0"/>
              <a:t>Therefore if anyone cleanses himself from the latter, he will be a vessel for honor, </a:t>
            </a:r>
            <a:r>
              <a:rPr lang="en-US" sz="2800" dirty="0" smtClean="0"/>
              <a:t>sanctified </a:t>
            </a:r>
            <a:r>
              <a:rPr lang="en-US" sz="2800" dirty="0"/>
              <a:t>and useful for the Master, prepared for every good work. </a:t>
            </a:r>
            <a:r>
              <a:rPr lang="en-US" sz="2800" b="1" baseline="30000" dirty="0"/>
              <a:t>22 </a:t>
            </a:r>
            <a:r>
              <a:rPr lang="en-US" sz="2800" dirty="0"/>
              <a:t>Flee also youthful lusts; but pursue righteousness, faith, love, peace with those who call on the Lord out of a pure heart. </a:t>
            </a:r>
          </a:p>
        </p:txBody>
      </p:sp>
    </p:spTree>
    <p:extLst>
      <p:ext uri="{BB962C8B-B14F-4D97-AF65-F5344CB8AC3E}">
        <p14:creationId xmlns:p14="http://schemas.microsoft.com/office/powerpoint/2010/main" val="4240765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God can be revealed through you</a:t>
            </a:r>
            <a:endParaRPr lang="en-US" sz="4000" b="1" dirty="0"/>
          </a:p>
        </p:txBody>
      </p:sp>
      <p:sp>
        <p:nvSpPr>
          <p:cNvPr id="3" name="Content Placeholder 2"/>
          <p:cNvSpPr>
            <a:spLocks noGrp="1"/>
          </p:cNvSpPr>
          <p:nvPr>
            <p:ph idx="1"/>
          </p:nvPr>
        </p:nvSpPr>
        <p:spPr>
          <a:xfrm>
            <a:off x="1141412" y="2249486"/>
            <a:ext cx="9905999" cy="3979863"/>
          </a:xfrm>
        </p:spPr>
        <p:txBody>
          <a:bodyPr>
            <a:normAutofit fontScale="92500" lnSpcReduction="20000"/>
          </a:bodyPr>
          <a:lstStyle/>
          <a:p>
            <a:r>
              <a:rPr lang="en-US" sz="3200" dirty="0" smtClean="0"/>
              <a:t>John 9:3-5</a:t>
            </a:r>
          </a:p>
          <a:p>
            <a:pPr lvl="1"/>
            <a:r>
              <a:rPr lang="en-US" sz="3200" baseline="30000" dirty="0"/>
              <a:t>3 </a:t>
            </a:r>
            <a:r>
              <a:rPr lang="en-US" sz="3200" dirty="0"/>
              <a:t>Jesus answered, “Neither this man nor his parents sinned, </a:t>
            </a:r>
            <a:r>
              <a:rPr lang="en-US" sz="3200" b="1" dirty="0">
                <a:solidFill>
                  <a:srgbClr val="FFFF00"/>
                </a:solidFill>
              </a:rPr>
              <a:t>but that the works of God should be revealed in him. </a:t>
            </a:r>
            <a:r>
              <a:rPr lang="en-US" sz="3200" baseline="30000" dirty="0"/>
              <a:t>4 </a:t>
            </a:r>
            <a:r>
              <a:rPr lang="en-US" sz="3200" dirty="0" smtClean="0"/>
              <a:t>I </a:t>
            </a:r>
            <a:r>
              <a:rPr lang="en-US" sz="3200" dirty="0"/>
              <a:t>must work the works of Him who sent Me while it is day; </a:t>
            </a:r>
            <a:r>
              <a:rPr lang="en-US" sz="3200" i="1" dirty="0"/>
              <a:t>the</a:t>
            </a:r>
            <a:r>
              <a:rPr lang="en-US" sz="3200" dirty="0"/>
              <a:t> night is coming when no one can work. </a:t>
            </a:r>
            <a:r>
              <a:rPr lang="en-US" sz="3200" baseline="30000" dirty="0"/>
              <a:t>5 </a:t>
            </a:r>
            <a:r>
              <a:rPr lang="en-US" sz="3200" dirty="0"/>
              <a:t>As long as I am in the world, I am the light of the world.”</a:t>
            </a:r>
          </a:p>
          <a:p>
            <a:pPr lvl="1"/>
            <a:endParaRPr lang="en-US" dirty="0"/>
          </a:p>
        </p:txBody>
      </p:sp>
    </p:spTree>
    <p:extLst>
      <p:ext uri="{BB962C8B-B14F-4D97-AF65-F5344CB8AC3E}">
        <p14:creationId xmlns:p14="http://schemas.microsoft.com/office/powerpoint/2010/main" val="173227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1:26-31</a:t>
            </a:r>
            <a:endParaRPr lang="en-US" dirty="0"/>
          </a:p>
        </p:txBody>
      </p:sp>
      <p:sp>
        <p:nvSpPr>
          <p:cNvPr id="3" name="Content Placeholder 2"/>
          <p:cNvSpPr>
            <a:spLocks noGrp="1"/>
          </p:cNvSpPr>
          <p:nvPr>
            <p:ph idx="1"/>
          </p:nvPr>
        </p:nvSpPr>
        <p:spPr/>
        <p:txBody>
          <a:bodyPr>
            <a:normAutofit/>
          </a:bodyPr>
          <a:lstStyle/>
          <a:p>
            <a:r>
              <a:rPr lang="en-US" sz="3200" b="1" baseline="30000" dirty="0"/>
              <a:t>26 </a:t>
            </a:r>
            <a:r>
              <a:rPr lang="en-US" sz="3200" dirty="0"/>
              <a:t>Brothers and sisters, think of what you were when you were called. Not many of you were wise by human standards; not many were influential; not many were of noble birth</a:t>
            </a:r>
          </a:p>
        </p:txBody>
      </p:sp>
    </p:spTree>
    <p:extLst>
      <p:ext uri="{BB962C8B-B14F-4D97-AF65-F5344CB8AC3E}">
        <p14:creationId xmlns:p14="http://schemas.microsoft.com/office/powerpoint/2010/main" val="2031028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1:26-31</a:t>
            </a:r>
            <a:endParaRPr lang="en-US" dirty="0"/>
          </a:p>
        </p:txBody>
      </p:sp>
      <p:sp>
        <p:nvSpPr>
          <p:cNvPr id="3" name="Content Placeholder 2"/>
          <p:cNvSpPr>
            <a:spLocks noGrp="1"/>
          </p:cNvSpPr>
          <p:nvPr>
            <p:ph idx="1"/>
          </p:nvPr>
        </p:nvSpPr>
        <p:spPr/>
        <p:txBody>
          <a:bodyPr>
            <a:normAutofit fontScale="92500" lnSpcReduction="20000"/>
          </a:bodyPr>
          <a:lstStyle/>
          <a:p>
            <a:r>
              <a:rPr lang="en-US" sz="3300" baseline="30000" dirty="0" smtClean="0"/>
              <a:t>27</a:t>
            </a:r>
            <a:r>
              <a:rPr lang="en-US" sz="3300" baseline="30000" dirty="0"/>
              <a:t> </a:t>
            </a:r>
            <a:r>
              <a:rPr lang="en-US" sz="3300" dirty="0"/>
              <a:t>But God has chosen the foolish things of the world to put to shame the wise, and God has chosen the weak things of the world to put to shame the things which are mighty; </a:t>
            </a:r>
            <a:r>
              <a:rPr lang="en-US" sz="3300" baseline="30000" dirty="0"/>
              <a:t>28 </a:t>
            </a:r>
            <a:r>
              <a:rPr lang="en-US" sz="3300" dirty="0"/>
              <a:t>and the </a:t>
            </a:r>
            <a:r>
              <a:rPr lang="en-US" sz="3300" dirty="0" smtClean="0"/>
              <a:t>base </a:t>
            </a:r>
            <a:r>
              <a:rPr lang="en-US" sz="3300" dirty="0"/>
              <a:t>things of the world and the things which are despised God has chosen, and the things which are not, to bring to nothing the things that are, </a:t>
            </a:r>
            <a:endParaRPr lang="en-US" dirty="0"/>
          </a:p>
        </p:txBody>
      </p:sp>
    </p:spTree>
    <p:extLst>
      <p:ext uri="{BB962C8B-B14F-4D97-AF65-F5344CB8AC3E}">
        <p14:creationId xmlns:p14="http://schemas.microsoft.com/office/powerpoint/2010/main" val="2861101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250</TotalTime>
  <Words>698</Words>
  <Application>Microsoft Office PowerPoint</Application>
  <PresentationFormat>Widescreen</PresentationFormat>
  <Paragraphs>69</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Tw Cen MT</vt:lpstr>
      <vt:lpstr>Circuit</vt:lpstr>
      <vt:lpstr>PowerPoint Presentation</vt:lpstr>
      <vt:lpstr>THINGS TOO MANY ARE THROWING AWAY</vt:lpstr>
      <vt:lpstr>PEOPLE WHO DIDN’T THROW IT AWAY</vt:lpstr>
      <vt:lpstr>PEOPLE WHO DIDN’T THROW IT AWAY</vt:lpstr>
      <vt:lpstr>PowerPoint Presentation</vt:lpstr>
      <vt:lpstr>2 TIMOTHY 2:20-22</vt:lpstr>
      <vt:lpstr>God can be revealed through you</vt:lpstr>
      <vt:lpstr>1 CORINTHIANS 1:26-31</vt:lpstr>
      <vt:lpstr>1 CORINTHIANS 1:26-31</vt:lpstr>
      <vt:lpstr>1 CORINTHIANS 1:26-31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Lannom</dc:creator>
  <cp:lastModifiedBy>Matt Lannom</cp:lastModifiedBy>
  <cp:revision>15</cp:revision>
  <dcterms:created xsi:type="dcterms:W3CDTF">2018-10-14T10:39:45Z</dcterms:created>
  <dcterms:modified xsi:type="dcterms:W3CDTF">2019-04-29T21:39:45Z</dcterms:modified>
</cp:coreProperties>
</file>