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GAMALIEL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5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GAMALIEL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1387929" y="2095500"/>
            <a:ext cx="6564085" cy="39497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Doctor of the Law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Member of the Sanhedrin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Pharisee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Teacher of Saul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Honored by the people</a:t>
            </a:r>
          </a:p>
        </p:txBody>
      </p:sp>
      <p:pic>
        <p:nvPicPr>
          <p:cNvPr id="2" name="Picture 2" descr="Image result for gamaliel">
            <a:extLst>
              <a:ext uri="{FF2B5EF4-FFF2-40B4-BE49-F238E27FC236}">
                <a16:creationId xmlns:a16="http://schemas.microsoft.com/office/drawing/2014/main" id="{5EE55B84-262F-42CC-8620-A67413CCD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867" y="2235201"/>
            <a:ext cx="3301999" cy="425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5879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89D0EDC-A858-4003-8CE5-CA9BABFE24BB}"/>
              </a:ext>
            </a:extLst>
          </p:cNvPr>
          <p:cNvSpPr/>
          <p:nvPr/>
        </p:nvSpPr>
        <p:spPr>
          <a:xfrm>
            <a:off x="1224951" y="621102"/>
            <a:ext cx="9730596" cy="1138687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FAULTY SPEECH OF GAMALIEL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75576C-127E-4665-8A16-4CC368C124B7}"/>
              </a:ext>
            </a:extLst>
          </p:cNvPr>
          <p:cNvSpPr/>
          <p:nvPr/>
        </p:nvSpPr>
        <p:spPr>
          <a:xfrm>
            <a:off x="1387929" y="2095500"/>
            <a:ext cx="6564085" cy="245956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Faulty comparison</a:t>
            </a:r>
          </a:p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Faulty criterion</a:t>
            </a:r>
          </a:p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Faulty conclusion</a:t>
            </a:r>
          </a:p>
        </p:txBody>
      </p:sp>
      <p:pic>
        <p:nvPicPr>
          <p:cNvPr id="2" name="Picture 2" descr="Image result for gamaliel">
            <a:extLst>
              <a:ext uri="{FF2B5EF4-FFF2-40B4-BE49-F238E27FC236}">
                <a16:creationId xmlns:a16="http://schemas.microsoft.com/office/drawing/2014/main" id="{5EE55B84-262F-42CC-8620-A67413CCD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867" y="2235201"/>
            <a:ext cx="3301999" cy="425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1060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504FDC4-391F-4764-A8CF-5AEFE763AD75}"/>
              </a:ext>
            </a:extLst>
          </p:cNvPr>
          <p:cNvSpPr/>
          <p:nvPr/>
        </p:nvSpPr>
        <p:spPr>
          <a:xfrm>
            <a:off x="304800" y="1921933"/>
            <a:ext cx="11582400" cy="3014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hottest places in hell are reserved for those who in a period of moral crisis maintain their neutrality.”</a:t>
            </a:r>
          </a:p>
          <a:p>
            <a:r>
              <a:rPr lang="en-US" sz="36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3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61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68</cp:revision>
  <dcterms:created xsi:type="dcterms:W3CDTF">2016-02-10T16:06:41Z</dcterms:created>
  <dcterms:modified xsi:type="dcterms:W3CDTF">2019-04-13T13:49:51Z</dcterms:modified>
</cp:coreProperties>
</file>