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047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Will, Not My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65" y="1400432"/>
            <a:ext cx="12076670" cy="545756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As We Are Striving To Follow God’s Will, Remember:</a:t>
            </a:r>
          </a:p>
          <a:p>
            <a:endParaRPr lang="en-US" sz="3200" dirty="0" smtClean="0"/>
          </a:p>
          <a:p>
            <a:pPr lvl="1"/>
            <a:r>
              <a:rPr lang="en-US" sz="3200" dirty="0" smtClean="0"/>
              <a:t>This World is Going to be Filled with Trials – </a:t>
            </a:r>
            <a:r>
              <a:rPr lang="en-US" sz="3200" u="sng" dirty="0" smtClean="0"/>
              <a:t>Find Joy</a:t>
            </a:r>
            <a:r>
              <a:rPr lang="en-US" sz="3200" dirty="0" smtClean="0"/>
              <a:t>!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No Matter Your Social Status – </a:t>
            </a:r>
            <a:r>
              <a:rPr lang="en-US" sz="3200" u="sng" dirty="0" smtClean="0"/>
              <a:t>Glorify God</a:t>
            </a:r>
            <a:r>
              <a:rPr lang="en-US" sz="3200" dirty="0" smtClean="0"/>
              <a:t>!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Whether those around us agree or not – </a:t>
            </a:r>
            <a:r>
              <a:rPr lang="en-US" sz="3200" u="sng" dirty="0" smtClean="0"/>
              <a:t>Work Hard</a:t>
            </a:r>
            <a:r>
              <a:rPr lang="en-US" sz="3200" dirty="0" smtClean="0"/>
              <a:t>!</a:t>
            </a:r>
          </a:p>
          <a:p>
            <a:pPr lvl="1"/>
            <a:endParaRPr lang="en-US" dirty="0" smtClean="0"/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2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6656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698" y="2750922"/>
            <a:ext cx="10053175" cy="23400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0041" y="4154885"/>
            <a:ext cx="4249280" cy="755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04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Will, Not My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65" y="1400432"/>
            <a:ext cx="12076670" cy="5457567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James 1</a:t>
            </a:r>
          </a:p>
          <a:p>
            <a:pPr lvl="1"/>
            <a:r>
              <a:rPr lang="en-US" sz="3200" dirty="0" smtClean="0"/>
              <a:t>Gaining from Trials</a:t>
            </a:r>
          </a:p>
          <a:p>
            <a:pPr lvl="2"/>
            <a:r>
              <a:rPr lang="en-US" sz="3200" dirty="0" smtClean="0"/>
              <a:t>“</a:t>
            </a:r>
            <a:r>
              <a:rPr lang="en-US" sz="3200" u="sng" dirty="0" smtClean="0"/>
              <a:t>Count it all joy</a:t>
            </a:r>
            <a:r>
              <a:rPr lang="en-US" sz="3200" dirty="0" smtClean="0"/>
              <a:t>..” (Count it nothing but joy)</a:t>
            </a:r>
          </a:p>
          <a:p>
            <a:pPr lvl="3"/>
            <a:r>
              <a:rPr lang="en-US" sz="3200" dirty="0" smtClean="0"/>
              <a:t>When focusing on the negative= Valuable lesson is lost!</a:t>
            </a:r>
          </a:p>
          <a:p>
            <a:pPr lvl="2"/>
            <a:r>
              <a:rPr lang="en-US" sz="3200" dirty="0" smtClean="0"/>
              <a:t>“Count it all joy when you </a:t>
            </a:r>
            <a:r>
              <a:rPr lang="en-US" sz="3200" u="sng" dirty="0" smtClean="0"/>
              <a:t>fall</a:t>
            </a:r>
            <a:r>
              <a:rPr lang="en-US" sz="3200" dirty="0" smtClean="0"/>
              <a:t>..”</a:t>
            </a:r>
          </a:p>
          <a:p>
            <a:pPr lvl="3"/>
            <a:r>
              <a:rPr lang="en-US" sz="3200" dirty="0"/>
              <a:t>(Peripiptein</a:t>
            </a:r>
            <a:r>
              <a:rPr lang="en-US" sz="3200" dirty="0" smtClean="0"/>
              <a:t>)- Luke 10:30 – </a:t>
            </a:r>
            <a:r>
              <a:rPr lang="en-US" sz="3200" dirty="0" smtClean="0">
                <a:solidFill>
                  <a:srgbClr val="FFFF00"/>
                </a:solidFill>
              </a:rPr>
              <a:t>“A certain man went down from Jerusalem to Jericho, and </a:t>
            </a:r>
            <a:r>
              <a:rPr lang="en-US" sz="3200" u="sng" dirty="0" smtClean="0">
                <a:solidFill>
                  <a:srgbClr val="FFFF00"/>
                </a:solidFill>
              </a:rPr>
              <a:t>fell</a:t>
            </a:r>
            <a:r>
              <a:rPr lang="en-US" sz="3200" dirty="0" smtClean="0">
                <a:solidFill>
                  <a:srgbClr val="FFFF00"/>
                </a:solidFill>
              </a:rPr>
              <a:t> among thieves..”</a:t>
            </a:r>
          </a:p>
          <a:p>
            <a:pPr lvl="3"/>
            <a:r>
              <a:rPr lang="en-US" sz="3200" dirty="0" smtClean="0">
                <a:solidFill>
                  <a:schemeClr val="tx1"/>
                </a:solidFill>
              </a:rPr>
              <a:t>Meaning= to encounter or to fall among</a:t>
            </a:r>
          </a:p>
          <a:p>
            <a:pPr lvl="2"/>
            <a:r>
              <a:rPr lang="en-US" sz="3200" dirty="0" smtClean="0">
                <a:solidFill>
                  <a:schemeClr val="tx1"/>
                </a:solidFill>
              </a:rPr>
              <a:t>“Count it all joy when you fall into various trials..”</a:t>
            </a:r>
          </a:p>
          <a:p>
            <a:pPr lvl="3"/>
            <a:r>
              <a:rPr lang="en-US" sz="3200" dirty="0" smtClean="0">
                <a:solidFill>
                  <a:schemeClr val="tx1"/>
                </a:solidFill>
              </a:rPr>
              <a:t>Rom. 5:1-5 &amp; 1 Pet. 1:6-7</a:t>
            </a:r>
          </a:p>
          <a:p>
            <a:pPr lvl="2"/>
            <a:r>
              <a:rPr lang="en-US" sz="3200" dirty="0" smtClean="0">
                <a:solidFill>
                  <a:schemeClr val="tx1"/>
                </a:solidFill>
              </a:rPr>
              <a:t>Trials will come, find joy in Christ!</a:t>
            </a:r>
          </a:p>
          <a:p>
            <a:pPr marL="1371600" lvl="3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7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Will, Not My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65" y="1400432"/>
            <a:ext cx="12076670" cy="545756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James 1</a:t>
            </a:r>
          </a:p>
          <a:p>
            <a:pPr lvl="1"/>
            <a:r>
              <a:rPr lang="en-US" sz="3200" dirty="0" smtClean="0"/>
              <a:t>Gaining from Trials</a:t>
            </a:r>
          </a:p>
          <a:p>
            <a:pPr lvl="2"/>
            <a:r>
              <a:rPr lang="en-US" sz="2800" u="sng" dirty="0" smtClean="0">
                <a:solidFill>
                  <a:schemeClr val="tx1"/>
                </a:solidFill>
              </a:rPr>
              <a:t>Pray</a:t>
            </a:r>
            <a:r>
              <a:rPr lang="en-US" sz="2800" dirty="0" smtClean="0">
                <a:solidFill>
                  <a:schemeClr val="tx1"/>
                </a:solidFill>
              </a:rPr>
              <a:t>! (verse 6 &amp; 5:13-16)</a:t>
            </a:r>
          </a:p>
          <a:p>
            <a:pPr lvl="3"/>
            <a:r>
              <a:rPr lang="en-US" sz="2600" dirty="0" smtClean="0">
                <a:solidFill>
                  <a:srgbClr val="FFFF00"/>
                </a:solidFill>
              </a:rPr>
              <a:t>James 5:16- “The effective, fervent prayer of a righteous man avails much.”</a:t>
            </a:r>
          </a:p>
          <a:p>
            <a:pPr lvl="2"/>
            <a:r>
              <a:rPr lang="en-US" sz="2800" dirty="0" smtClean="0">
                <a:solidFill>
                  <a:schemeClr val="tx1"/>
                </a:solidFill>
              </a:rPr>
              <a:t>Social Status Does </a:t>
            </a:r>
            <a:r>
              <a:rPr lang="en-US" sz="2800" u="sng" dirty="0" smtClean="0">
                <a:solidFill>
                  <a:schemeClr val="tx1"/>
                </a:solidFill>
              </a:rPr>
              <a:t>Not</a:t>
            </a:r>
            <a:r>
              <a:rPr lang="en-US" sz="2800" dirty="0" smtClean="0">
                <a:solidFill>
                  <a:schemeClr val="tx1"/>
                </a:solidFill>
              </a:rPr>
              <a:t> Matter</a:t>
            </a:r>
          </a:p>
          <a:p>
            <a:pPr lvl="3"/>
            <a:r>
              <a:rPr lang="en-US" sz="2600" dirty="0" smtClean="0">
                <a:solidFill>
                  <a:schemeClr val="tx1"/>
                </a:solidFill>
              </a:rPr>
              <a:t>Lowly &amp; Rich Brothers = Glorify God</a:t>
            </a:r>
          </a:p>
          <a:p>
            <a:pPr lvl="2"/>
            <a:r>
              <a:rPr lang="en-US" sz="2800" dirty="0" smtClean="0">
                <a:solidFill>
                  <a:schemeClr val="tx1"/>
                </a:solidFill>
              </a:rPr>
              <a:t>God is </a:t>
            </a:r>
            <a:r>
              <a:rPr lang="en-US" sz="2800" u="sng" dirty="0" smtClean="0">
                <a:solidFill>
                  <a:schemeClr val="tx1"/>
                </a:solidFill>
              </a:rPr>
              <a:t>Not</a:t>
            </a:r>
            <a:r>
              <a:rPr lang="en-US" sz="2800" dirty="0" smtClean="0">
                <a:solidFill>
                  <a:schemeClr val="tx1"/>
                </a:solidFill>
              </a:rPr>
              <a:t> Against You in </a:t>
            </a:r>
            <a:r>
              <a:rPr lang="en-US" sz="2800" dirty="0">
                <a:solidFill>
                  <a:schemeClr val="tx1"/>
                </a:solidFill>
              </a:rPr>
              <a:t>Y</a:t>
            </a:r>
            <a:r>
              <a:rPr lang="en-US" sz="2800" dirty="0" smtClean="0">
                <a:solidFill>
                  <a:schemeClr val="tx1"/>
                </a:solidFill>
              </a:rPr>
              <a:t>our Trials</a:t>
            </a:r>
          </a:p>
          <a:p>
            <a:pPr lvl="3"/>
            <a:r>
              <a:rPr lang="en-US" sz="2600" dirty="0" smtClean="0">
                <a:solidFill>
                  <a:schemeClr val="tx1"/>
                </a:solidFill>
              </a:rPr>
              <a:t>Survey from 2010- 2/3 of Americans blamed God for some type of suffering</a:t>
            </a:r>
          </a:p>
          <a:p>
            <a:pPr lvl="3"/>
            <a:r>
              <a:rPr lang="en-US" sz="2600" dirty="0" smtClean="0">
                <a:solidFill>
                  <a:schemeClr val="tx1"/>
                </a:solidFill>
              </a:rPr>
              <a:t>God Does Not Wish That Any Should Perish! (2 Pet. 3:9)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83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Will, Not My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65" y="1400432"/>
            <a:ext cx="12076670" cy="545756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James 1</a:t>
            </a:r>
          </a:p>
          <a:p>
            <a:pPr lvl="1"/>
            <a:r>
              <a:rPr lang="en-US" sz="3200" dirty="0" smtClean="0"/>
              <a:t>Gaining from Trials</a:t>
            </a:r>
          </a:p>
          <a:p>
            <a:pPr lvl="1"/>
            <a:r>
              <a:rPr lang="en-US" sz="3200" dirty="0" smtClean="0"/>
              <a:t>Self Control</a:t>
            </a:r>
          </a:p>
          <a:p>
            <a:pPr lvl="2"/>
            <a:r>
              <a:rPr lang="en-US" sz="2800" dirty="0" smtClean="0"/>
              <a:t>“Most people do not listen with the intent to understand; they listen with the intent to reply.”</a:t>
            </a:r>
          </a:p>
          <a:p>
            <a:pPr lvl="2"/>
            <a:r>
              <a:rPr lang="en-US" sz="2800" dirty="0" smtClean="0"/>
              <a:t>Think of James’ audience - Jews</a:t>
            </a:r>
            <a:r>
              <a:rPr lang="en-US" sz="2600" dirty="0" smtClean="0"/>
              <a:t> (Acts 13:16; 44-45)</a:t>
            </a:r>
          </a:p>
          <a:p>
            <a:pPr lvl="2"/>
            <a:r>
              <a:rPr lang="en-US" sz="2600" dirty="0" smtClean="0"/>
              <a:t>The Ability to Listen Shows Great Self Control</a:t>
            </a:r>
          </a:p>
          <a:p>
            <a:pPr marL="914400" lvl="2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0268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Will, Not My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65" y="1400432"/>
            <a:ext cx="12076670" cy="545756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James 1</a:t>
            </a:r>
          </a:p>
          <a:p>
            <a:pPr lvl="1"/>
            <a:r>
              <a:rPr lang="en-US" sz="3200" dirty="0" smtClean="0"/>
              <a:t>Gaining from Trials</a:t>
            </a:r>
          </a:p>
          <a:p>
            <a:pPr lvl="1"/>
            <a:r>
              <a:rPr lang="en-US" sz="3200" dirty="0" smtClean="0"/>
              <a:t>Self Control</a:t>
            </a:r>
            <a:endParaRPr lang="en-US" sz="2800" dirty="0"/>
          </a:p>
          <a:p>
            <a:pPr lvl="1"/>
            <a:r>
              <a:rPr lang="en-US" sz="3200" dirty="0" smtClean="0"/>
              <a:t>Being an Active Hearer</a:t>
            </a:r>
          </a:p>
          <a:p>
            <a:pPr lvl="2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7235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653" y="659027"/>
            <a:ext cx="10058400" cy="570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41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07" y="683741"/>
            <a:ext cx="10058400" cy="570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16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Will, Not My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65" y="1400432"/>
            <a:ext cx="12076670" cy="545756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James 1</a:t>
            </a:r>
          </a:p>
          <a:p>
            <a:pPr lvl="1"/>
            <a:r>
              <a:rPr lang="en-US" sz="3200" dirty="0" smtClean="0"/>
              <a:t>Gaining from Trials</a:t>
            </a:r>
          </a:p>
          <a:p>
            <a:pPr lvl="1"/>
            <a:r>
              <a:rPr lang="en-US" sz="3200" dirty="0" smtClean="0"/>
              <a:t>Self Control</a:t>
            </a:r>
            <a:endParaRPr lang="en-US" sz="2800" dirty="0"/>
          </a:p>
          <a:p>
            <a:pPr lvl="1"/>
            <a:r>
              <a:rPr lang="en-US" sz="3200" dirty="0" smtClean="0"/>
              <a:t>Being an Active Hearer</a:t>
            </a:r>
          </a:p>
          <a:p>
            <a:pPr lvl="2"/>
            <a:r>
              <a:rPr lang="en-US" sz="2800" dirty="0" smtClean="0"/>
              <a:t>Hearing Only Goes So Far…</a:t>
            </a:r>
          </a:p>
          <a:p>
            <a:pPr lvl="2"/>
            <a:r>
              <a:rPr lang="en-US" sz="2800" dirty="0" smtClean="0"/>
              <a:t>Looking into a Mirror</a:t>
            </a:r>
          </a:p>
          <a:p>
            <a:pPr lvl="2"/>
            <a:r>
              <a:rPr lang="en-US" sz="2800" dirty="0" smtClean="0"/>
              <a:t>Do We Allow God’s Word To Help Us Make Corrections In Our Lives?</a:t>
            </a:r>
          </a:p>
          <a:p>
            <a:pPr lvl="2"/>
            <a:r>
              <a:rPr lang="en-US" sz="2800" dirty="0" smtClean="0">
                <a:solidFill>
                  <a:srgbClr val="FFFF00"/>
                </a:solidFill>
              </a:rPr>
              <a:t>James 2:26 – “For as the body without the spirit is dead, so faith without works is dead also.”</a:t>
            </a:r>
          </a:p>
          <a:p>
            <a:pPr lvl="2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1368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270</TotalTime>
  <Words>369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Corbel</vt:lpstr>
      <vt:lpstr>Depth</vt:lpstr>
      <vt:lpstr>PowerPoint Presentation</vt:lpstr>
      <vt:lpstr>PowerPoint Presentation</vt:lpstr>
      <vt:lpstr>God’s Will, Not My Own</vt:lpstr>
      <vt:lpstr>God’s Will, Not My Own</vt:lpstr>
      <vt:lpstr>God’s Will, Not My Own</vt:lpstr>
      <vt:lpstr>God’s Will, Not My Own</vt:lpstr>
      <vt:lpstr>PowerPoint Presentation</vt:lpstr>
      <vt:lpstr>PowerPoint Presentation</vt:lpstr>
      <vt:lpstr>God’s Will, Not My Own</vt:lpstr>
      <vt:lpstr>God’s Will, Not My Own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</dc:creator>
  <cp:lastModifiedBy>AJ</cp:lastModifiedBy>
  <cp:revision>9</cp:revision>
  <dcterms:created xsi:type="dcterms:W3CDTF">2019-04-21T00:53:35Z</dcterms:created>
  <dcterms:modified xsi:type="dcterms:W3CDTF">2019-04-21T05:23:41Z</dcterms:modified>
</cp:coreProperties>
</file>