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6" r:id="rId4"/>
    <p:sldId id="268" r:id="rId5"/>
    <p:sldId id="269"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5" autoAdjust="0"/>
    <p:restoredTop sz="94660"/>
  </p:normalViewPr>
  <p:slideViewPr>
    <p:cSldViewPr snapToGrid="0">
      <p:cViewPr varScale="1">
        <p:scale>
          <a:sx n="56" d="100"/>
          <a:sy n="56" d="100"/>
        </p:scale>
        <p:origin x="9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AB0C0-057C-4F06-A76A-47D06C2B8D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36D36B-1684-438E-AFC1-F5E3975D29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309AF3-1D13-4AAA-B1FC-0315F26BD9E2}"/>
              </a:ext>
            </a:extLst>
          </p:cNvPr>
          <p:cNvSpPr>
            <a:spLocks noGrp="1"/>
          </p:cNvSpPr>
          <p:nvPr>
            <p:ph type="dt" sz="half" idx="10"/>
          </p:nvPr>
        </p:nvSpPr>
        <p:spPr/>
        <p:txBody>
          <a:bodyPr/>
          <a:lstStyle/>
          <a:p>
            <a:fld id="{87954687-1662-492E-8D05-5545BA6858C4}" type="datetimeFigureOut">
              <a:rPr lang="en-US" smtClean="0"/>
              <a:t>4/18/2019</a:t>
            </a:fld>
            <a:endParaRPr lang="en-US"/>
          </a:p>
        </p:txBody>
      </p:sp>
      <p:sp>
        <p:nvSpPr>
          <p:cNvPr id="5" name="Footer Placeholder 4">
            <a:extLst>
              <a:ext uri="{FF2B5EF4-FFF2-40B4-BE49-F238E27FC236}">
                <a16:creationId xmlns:a16="http://schemas.microsoft.com/office/drawing/2014/main" id="{576CAAC3-C5DE-45CF-9A3C-D5083AF4B1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6662CE-7A46-4844-9A24-42322C5F5FD5}"/>
              </a:ext>
            </a:extLst>
          </p:cNvPr>
          <p:cNvSpPr>
            <a:spLocks noGrp="1"/>
          </p:cNvSpPr>
          <p:nvPr>
            <p:ph type="sldNum" sz="quarter" idx="12"/>
          </p:nvPr>
        </p:nvSpPr>
        <p:spPr/>
        <p:txBody>
          <a:bodyPr/>
          <a:lstStyle/>
          <a:p>
            <a:fld id="{E99DC763-F19A-45D7-A276-514BFDB91DCF}" type="slidenum">
              <a:rPr lang="en-US" smtClean="0"/>
              <a:t>‹#›</a:t>
            </a:fld>
            <a:endParaRPr lang="en-US"/>
          </a:p>
        </p:txBody>
      </p:sp>
    </p:spTree>
    <p:extLst>
      <p:ext uri="{BB962C8B-B14F-4D97-AF65-F5344CB8AC3E}">
        <p14:creationId xmlns:p14="http://schemas.microsoft.com/office/powerpoint/2010/main" val="176097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1E33-ED1A-4ACD-8834-DA75B340F5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E14024-4E76-4394-8925-7A0B32EB0F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D233DD-160E-43A3-BFF0-6B841316BFC6}"/>
              </a:ext>
            </a:extLst>
          </p:cNvPr>
          <p:cNvSpPr>
            <a:spLocks noGrp="1"/>
          </p:cNvSpPr>
          <p:nvPr>
            <p:ph type="dt" sz="half" idx="10"/>
          </p:nvPr>
        </p:nvSpPr>
        <p:spPr/>
        <p:txBody>
          <a:bodyPr/>
          <a:lstStyle/>
          <a:p>
            <a:fld id="{87954687-1662-492E-8D05-5545BA6858C4}" type="datetimeFigureOut">
              <a:rPr lang="en-US" smtClean="0"/>
              <a:t>4/18/2019</a:t>
            </a:fld>
            <a:endParaRPr lang="en-US"/>
          </a:p>
        </p:txBody>
      </p:sp>
      <p:sp>
        <p:nvSpPr>
          <p:cNvPr id="5" name="Footer Placeholder 4">
            <a:extLst>
              <a:ext uri="{FF2B5EF4-FFF2-40B4-BE49-F238E27FC236}">
                <a16:creationId xmlns:a16="http://schemas.microsoft.com/office/drawing/2014/main" id="{0CDF97FC-D39E-44C0-BA33-2BBC6FBB0F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9AC71-089D-4436-B2A1-D30C2B6AE9AC}"/>
              </a:ext>
            </a:extLst>
          </p:cNvPr>
          <p:cNvSpPr>
            <a:spLocks noGrp="1"/>
          </p:cNvSpPr>
          <p:nvPr>
            <p:ph type="sldNum" sz="quarter" idx="12"/>
          </p:nvPr>
        </p:nvSpPr>
        <p:spPr/>
        <p:txBody>
          <a:bodyPr/>
          <a:lstStyle/>
          <a:p>
            <a:fld id="{E99DC763-F19A-45D7-A276-514BFDB91DCF}" type="slidenum">
              <a:rPr lang="en-US" smtClean="0"/>
              <a:t>‹#›</a:t>
            </a:fld>
            <a:endParaRPr lang="en-US"/>
          </a:p>
        </p:txBody>
      </p:sp>
    </p:spTree>
    <p:extLst>
      <p:ext uri="{BB962C8B-B14F-4D97-AF65-F5344CB8AC3E}">
        <p14:creationId xmlns:p14="http://schemas.microsoft.com/office/powerpoint/2010/main" val="104530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2A028A-D92B-4288-B769-90C9F90E25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2DBA8A-E96F-4D3D-B60B-07F834ABD72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41BB0-0095-4BA1-BA52-6DF6F0986960}"/>
              </a:ext>
            </a:extLst>
          </p:cNvPr>
          <p:cNvSpPr>
            <a:spLocks noGrp="1"/>
          </p:cNvSpPr>
          <p:nvPr>
            <p:ph type="dt" sz="half" idx="10"/>
          </p:nvPr>
        </p:nvSpPr>
        <p:spPr/>
        <p:txBody>
          <a:bodyPr/>
          <a:lstStyle/>
          <a:p>
            <a:fld id="{87954687-1662-492E-8D05-5545BA6858C4}" type="datetimeFigureOut">
              <a:rPr lang="en-US" smtClean="0"/>
              <a:t>4/18/2019</a:t>
            </a:fld>
            <a:endParaRPr lang="en-US"/>
          </a:p>
        </p:txBody>
      </p:sp>
      <p:sp>
        <p:nvSpPr>
          <p:cNvPr id="5" name="Footer Placeholder 4">
            <a:extLst>
              <a:ext uri="{FF2B5EF4-FFF2-40B4-BE49-F238E27FC236}">
                <a16:creationId xmlns:a16="http://schemas.microsoft.com/office/drawing/2014/main" id="{C6147D31-2CFF-418A-B106-384BE5E351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465221-8641-43D2-8439-017E7D17C811}"/>
              </a:ext>
            </a:extLst>
          </p:cNvPr>
          <p:cNvSpPr>
            <a:spLocks noGrp="1"/>
          </p:cNvSpPr>
          <p:nvPr>
            <p:ph type="sldNum" sz="quarter" idx="12"/>
          </p:nvPr>
        </p:nvSpPr>
        <p:spPr/>
        <p:txBody>
          <a:bodyPr/>
          <a:lstStyle/>
          <a:p>
            <a:fld id="{E99DC763-F19A-45D7-A276-514BFDB91DCF}" type="slidenum">
              <a:rPr lang="en-US" smtClean="0"/>
              <a:t>‹#›</a:t>
            </a:fld>
            <a:endParaRPr lang="en-US"/>
          </a:p>
        </p:txBody>
      </p:sp>
    </p:spTree>
    <p:extLst>
      <p:ext uri="{BB962C8B-B14F-4D97-AF65-F5344CB8AC3E}">
        <p14:creationId xmlns:p14="http://schemas.microsoft.com/office/powerpoint/2010/main" val="172280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63DAC-70DF-434B-9AD5-CFDF9F1863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87ED95-4987-4800-8581-8F4EC78D922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E02A8-8D46-4288-9427-9E05C7715A48}"/>
              </a:ext>
            </a:extLst>
          </p:cNvPr>
          <p:cNvSpPr>
            <a:spLocks noGrp="1"/>
          </p:cNvSpPr>
          <p:nvPr>
            <p:ph type="dt" sz="half" idx="10"/>
          </p:nvPr>
        </p:nvSpPr>
        <p:spPr/>
        <p:txBody>
          <a:bodyPr/>
          <a:lstStyle/>
          <a:p>
            <a:fld id="{87954687-1662-492E-8D05-5545BA6858C4}" type="datetimeFigureOut">
              <a:rPr lang="en-US" smtClean="0"/>
              <a:t>4/18/2019</a:t>
            </a:fld>
            <a:endParaRPr lang="en-US"/>
          </a:p>
        </p:txBody>
      </p:sp>
      <p:sp>
        <p:nvSpPr>
          <p:cNvPr id="5" name="Footer Placeholder 4">
            <a:extLst>
              <a:ext uri="{FF2B5EF4-FFF2-40B4-BE49-F238E27FC236}">
                <a16:creationId xmlns:a16="http://schemas.microsoft.com/office/drawing/2014/main" id="{57627598-EEE8-455D-8BAF-413BF56F01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8A11BB-0B82-4B59-8E56-4319CC57C1EC}"/>
              </a:ext>
            </a:extLst>
          </p:cNvPr>
          <p:cNvSpPr>
            <a:spLocks noGrp="1"/>
          </p:cNvSpPr>
          <p:nvPr>
            <p:ph type="sldNum" sz="quarter" idx="12"/>
          </p:nvPr>
        </p:nvSpPr>
        <p:spPr/>
        <p:txBody>
          <a:bodyPr/>
          <a:lstStyle/>
          <a:p>
            <a:fld id="{E99DC763-F19A-45D7-A276-514BFDB91DCF}" type="slidenum">
              <a:rPr lang="en-US" smtClean="0"/>
              <a:t>‹#›</a:t>
            </a:fld>
            <a:endParaRPr lang="en-US"/>
          </a:p>
        </p:txBody>
      </p:sp>
    </p:spTree>
    <p:extLst>
      <p:ext uri="{BB962C8B-B14F-4D97-AF65-F5344CB8AC3E}">
        <p14:creationId xmlns:p14="http://schemas.microsoft.com/office/powerpoint/2010/main" val="423469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5FF77-DB39-4C12-A501-5FF4901F91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AC13B1-B9BF-43FE-981C-16C9BE44B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7B3BDF-188E-475C-9E8F-6E8E1CF16724}"/>
              </a:ext>
            </a:extLst>
          </p:cNvPr>
          <p:cNvSpPr>
            <a:spLocks noGrp="1"/>
          </p:cNvSpPr>
          <p:nvPr>
            <p:ph type="dt" sz="half" idx="10"/>
          </p:nvPr>
        </p:nvSpPr>
        <p:spPr/>
        <p:txBody>
          <a:bodyPr/>
          <a:lstStyle/>
          <a:p>
            <a:fld id="{87954687-1662-492E-8D05-5545BA6858C4}" type="datetimeFigureOut">
              <a:rPr lang="en-US" smtClean="0"/>
              <a:t>4/18/2019</a:t>
            </a:fld>
            <a:endParaRPr lang="en-US"/>
          </a:p>
        </p:txBody>
      </p:sp>
      <p:sp>
        <p:nvSpPr>
          <p:cNvPr id="5" name="Footer Placeholder 4">
            <a:extLst>
              <a:ext uri="{FF2B5EF4-FFF2-40B4-BE49-F238E27FC236}">
                <a16:creationId xmlns:a16="http://schemas.microsoft.com/office/drawing/2014/main" id="{96426BE5-103C-4D67-858D-6AF42B8B40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F2BE4D-BBA6-4718-AD62-7A7E822F316C}"/>
              </a:ext>
            </a:extLst>
          </p:cNvPr>
          <p:cNvSpPr>
            <a:spLocks noGrp="1"/>
          </p:cNvSpPr>
          <p:nvPr>
            <p:ph type="sldNum" sz="quarter" idx="12"/>
          </p:nvPr>
        </p:nvSpPr>
        <p:spPr/>
        <p:txBody>
          <a:bodyPr/>
          <a:lstStyle/>
          <a:p>
            <a:fld id="{E99DC763-F19A-45D7-A276-514BFDB91DCF}" type="slidenum">
              <a:rPr lang="en-US" smtClean="0"/>
              <a:t>‹#›</a:t>
            </a:fld>
            <a:endParaRPr lang="en-US"/>
          </a:p>
        </p:txBody>
      </p:sp>
    </p:spTree>
    <p:extLst>
      <p:ext uri="{BB962C8B-B14F-4D97-AF65-F5344CB8AC3E}">
        <p14:creationId xmlns:p14="http://schemas.microsoft.com/office/powerpoint/2010/main" val="2796516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7D5DD-A707-4781-B3E8-9FA1E06C18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A2A511-3A56-43D4-B789-1CEE0FC7316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BA0C56-1DFE-4EB5-985F-13C9C3AB765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69C3B-1589-43D4-B785-0585B967DD18}"/>
              </a:ext>
            </a:extLst>
          </p:cNvPr>
          <p:cNvSpPr>
            <a:spLocks noGrp="1"/>
          </p:cNvSpPr>
          <p:nvPr>
            <p:ph type="dt" sz="half" idx="10"/>
          </p:nvPr>
        </p:nvSpPr>
        <p:spPr/>
        <p:txBody>
          <a:bodyPr/>
          <a:lstStyle/>
          <a:p>
            <a:fld id="{87954687-1662-492E-8D05-5545BA6858C4}" type="datetimeFigureOut">
              <a:rPr lang="en-US" smtClean="0"/>
              <a:t>4/18/2019</a:t>
            </a:fld>
            <a:endParaRPr lang="en-US"/>
          </a:p>
        </p:txBody>
      </p:sp>
      <p:sp>
        <p:nvSpPr>
          <p:cNvPr id="6" name="Footer Placeholder 5">
            <a:extLst>
              <a:ext uri="{FF2B5EF4-FFF2-40B4-BE49-F238E27FC236}">
                <a16:creationId xmlns:a16="http://schemas.microsoft.com/office/drawing/2014/main" id="{6BA8C371-8B97-4C95-8075-BFED357944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225DA3-9822-48A7-89C9-9608918DA76C}"/>
              </a:ext>
            </a:extLst>
          </p:cNvPr>
          <p:cNvSpPr>
            <a:spLocks noGrp="1"/>
          </p:cNvSpPr>
          <p:nvPr>
            <p:ph type="sldNum" sz="quarter" idx="12"/>
          </p:nvPr>
        </p:nvSpPr>
        <p:spPr/>
        <p:txBody>
          <a:bodyPr/>
          <a:lstStyle/>
          <a:p>
            <a:fld id="{E99DC763-F19A-45D7-A276-514BFDB91DCF}" type="slidenum">
              <a:rPr lang="en-US" smtClean="0"/>
              <a:t>‹#›</a:t>
            </a:fld>
            <a:endParaRPr lang="en-US"/>
          </a:p>
        </p:txBody>
      </p:sp>
    </p:spTree>
    <p:extLst>
      <p:ext uri="{BB962C8B-B14F-4D97-AF65-F5344CB8AC3E}">
        <p14:creationId xmlns:p14="http://schemas.microsoft.com/office/powerpoint/2010/main" val="1767762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155DF-7D0E-4CE1-A65D-B42B914EC6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3AA52B-8B54-4E23-A386-6EEF2C13D0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5F4EEB4-3DFB-49F6-87B3-8B3D9A88745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420182-F608-4322-9C04-21E1367312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CBA1FE6-4420-4642-B1D2-880FA10A9A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DDC522-4778-4E10-BECD-2F525D3FCCA6}"/>
              </a:ext>
            </a:extLst>
          </p:cNvPr>
          <p:cNvSpPr>
            <a:spLocks noGrp="1"/>
          </p:cNvSpPr>
          <p:nvPr>
            <p:ph type="dt" sz="half" idx="10"/>
          </p:nvPr>
        </p:nvSpPr>
        <p:spPr/>
        <p:txBody>
          <a:bodyPr/>
          <a:lstStyle/>
          <a:p>
            <a:fld id="{87954687-1662-492E-8D05-5545BA6858C4}" type="datetimeFigureOut">
              <a:rPr lang="en-US" smtClean="0"/>
              <a:t>4/18/2019</a:t>
            </a:fld>
            <a:endParaRPr lang="en-US"/>
          </a:p>
        </p:txBody>
      </p:sp>
      <p:sp>
        <p:nvSpPr>
          <p:cNvPr id="8" name="Footer Placeholder 7">
            <a:extLst>
              <a:ext uri="{FF2B5EF4-FFF2-40B4-BE49-F238E27FC236}">
                <a16:creationId xmlns:a16="http://schemas.microsoft.com/office/drawing/2014/main" id="{EF9A6146-F0E8-4878-AAB5-71C0F6DC9F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E2B35D-53FB-4752-8F36-EBC2B00166C7}"/>
              </a:ext>
            </a:extLst>
          </p:cNvPr>
          <p:cNvSpPr>
            <a:spLocks noGrp="1"/>
          </p:cNvSpPr>
          <p:nvPr>
            <p:ph type="sldNum" sz="quarter" idx="12"/>
          </p:nvPr>
        </p:nvSpPr>
        <p:spPr/>
        <p:txBody>
          <a:bodyPr/>
          <a:lstStyle/>
          <a:p>
            <a:fld id="{E99DC763-F19A-45D7-A276-514BFDB91DCF}" type="slidenum">
              <a:rPr lang="en-US" smtClean="0"/>
              <a:t>‹#›</a:t>
            </a:fld>
            <a:endParaRPr lang="en-US"/>
          </a:p>
        </p:txBody>
      </p:sp>
    </p:spTree>
    <p:extLst>
      <p:ext uri="{BB962C8B-B14F-4D97-AF65-F5344CB8AC3E}">
        <p14:creationId xmlns:p14="http://schemas.microsoft.com/office/powerpoint/2010/main" val="1240614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0EE9A-8D53-4565-86C3-16E350D0A0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CF77E8-4A90-45CA-B869-E728EB13F7D1}"/>
              </a:ext>
            </a:extLst>
          </p:cNvPr>
          <p:cNvSpPr>
            <a:spLocks noGrp="1"/>
          </p:cNvSpPr>
          <p:nvPr>
            <p:ph type="dt" sz="half" idx="10"/>
          </p:nvPr>
        </p:nvSpPr>
        <p:spPr/>
        <p:txBody>
          <a:bodyPr/>
          <a:lstStyle/>
          <a:p>
            <a:fld id="{87954687-1662-492E-8D05-5545BA6858C4}" type="datetimeFigureOut">
              <a:rPr lang="en-US" smtClean="0"/>
              <a:t>4/18/2019</a:t>
            </a:fld>
            <a:endParaRPr lang="en-US"/>
          </a:p>
        </p:txBody>
      </p:sp>
      <p:sp>
        <p:nvSpPr>
          <p:cNvPr id="4" name="Footer Placeholder 3">
            <a:extLst>
              <a:ext uri="{FF2B5EF4-FFF2-40B4-BE49-F238E27FC236}">
                <a16:creationId xmlns:a16="http://schemas.microsoft.com/office/drawing/2014/main" id="{1FE4FF98-CD2E-4AF6-AD2C-541BDA7B1A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1F5FAE-9186-485D-B62A-6F367D17871F}"/>
              </a:ext>
            </a:extLst>
          </p:cNvPr>
          <p:cNvSpPr>
            <a:spLocks noGrp="1"/>
          </p:cNvSpPr>
          <p:nvPr>
            <p:ph type="sldNum" sz="quarter" idx="12"/>
          </p:nvPr>
        </p:nvSpPr>
        <p:spPr/>
        <p:txBody>
          <a:bodyPr/>
          <a:lstStyle/>
          <a:p>
            <a:fld id="{E99DC763-F19A-45D7-A276-514BFDB91DCF}" type="slidenum">
              <a:rPr lang="en-US" smtClean="0"/>
              <a:t>‹#›</a:t>
            </a:fld>
            <a:endParaRPr lang="en-US"/>
          </a:p>
        </p:txBody>
      </p:sp>
    </p:spTree>
    <p:extLst>
      <p:ext uri="{BB962C8B-B14F-4D97-AF65-F5344CB8AC3E}">
        <p14:creationId xmlns:p14="http://schemas.microsoft.com/office/powerpoint/2010/main" val="3955950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B8A540-2567-4C9E-BB51-C7B627B2DA6C}"/>
              </a:ext>
            </a:extLst>
          </p:cNvPr>
          <p:cNvSpPr>
            <a:spLocks noGrp="1"/>
          </p:cNvSpPr>
          <p:nvPr>
            <p:ph type="dt" sz="half" idx="10"/>
          </p:nvPr>
        </p:nvSpPr>
        <p:spPr/>
        <p:txBody>
          <a:bodyPr/>
          <a:lstStyle/>
          <a:p>
            <a:fld id="{87954687-1662-492E-8D05-5545BA6858C4}" type="datetimeFigureOut">
              <a:rPr lang="en-US" smtClean="0"/>
              <a:t>4/18/2019</a:t>
            </a:fld>
            <a:endParaRPr lang="en-US"/>
          </a:p>
        </p:txBody>
      </p:sp>
      <p:sp>
        <p:nvSpPr>
          <p:cNvPr id="3" name="Footer Placeholder 2">
            <a:extLst>
              <a:ext uri="{FF2B5EF4-FFF2-40B4-BE49-F238E27FC236}">
                <a16:creationId xmlns:a16="http://schemas.microsoft.com/office/drawing/2014/main" id="{C53B3A75-FA7F-45E7-8DBB-0C2465BB17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ABA043-9276-4AA3-BC81-5B5504C986EA}"/>
              </a:ext>
            </a:extLst>
          </p:cNvPr>
          <p:cNvSpPr>
            <a:spLocks noGrp="1"/>
          </p:cNvSpPr>
          <p:nvPr>
            <p:ph type="sldNum" sz="quarter" idx="12"/>
          </p:nvPr>
        </p:nvSpPr>
        <p:spPr/>
        <p:txBody>
          <a:bodyPr/>
          <a:lstStyle/>
          <a:p>
            <a:fld id="{E99DC763-F19A-45D7-A276-514BFDB91DCF}" type="slidenum">
              <a:rPr lang="en-US" smtClean="0"/>
              <a:t>‹#›</a:t>
            </a:fld>
            <a:endParaRPr lang="en-US"/>
          </a:p>
        </p:txBody>
      </p:sp>
    </p:spTree>
    <p:extLst>
      <p:ext uri="{BB962C8B-B14F-4D97-AF65-F5344CB8AC3E}">
        <p14:creationId xmlns:p14="http://schemas.microsoft.com/office/powerpoint/2010/main" val="193739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88B8F-F869-4AC6-9A88-12A0B5E4D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08798C-E256-472A-B99C-BDE8CC9189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009A5B-E3E3-486E-A4CF-93E1C2389B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DF75BB-57EB-42AB-B0C3-333381FF6DD2}"/>
              </a:ext>
            </a:extLst>
          </p:cNvPr>
          <p:cNvSpPr>
            <a:spLocks noGrp="1"/>
          </p:cNvSpPr>
          <p:nvPr>
            <p:ph type="dt" sz="half" idx="10"/>
          </p:nvPr>
        </p:nvSpPr>
        <p:spPr/>
        <p:txBody>
          <a:bodyPr/>
          <a:lstStyle/>
          <a:p>
            <a:fld id="{87954687-1662-492E-8D05-5545BA6858C4}" type="datetimeFigureOut">
              <a:rPr lang="en-US" smtClean="0"/>
              <a:t>4/18/2019</a:t>
            </a:fld>
            <a:endParaRPr lang="en-US"/>
          </a:p>
        </p:txBody>
      </p:sp>
      <p:sp>
        <p:nvSpPr>
          <p:cNvPr id="6" name="Footer Placeholder 5">
            <a:extLst>
              <a:ext uri="{FF2B5EF4-FFF2-40B4-BE49-F238E27FC236}">
                <a16:creationId xmlns:a16="http://schemas.microsoft.com/office/drawing/2014/main" id="{8DA0ED04-910C-45B5-B483-C32805B3C0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C03D89-ED5B-4C01-B5D8-C5A4CFF26D33}"/>
              </a:ext>
            </a:extLst>
          </p:cNvPr>
          <p:cNvSpPr>
            <a:spLocks noGrp="1"/>
          </p:cNvSpPr>
          <p:nvPr>
            <p:ph type="sldNum" sz="quarter" idx="12"/>
          </p:nvPr>
        </p:nvSpPr>
        <p:spPr/>
        <p:txBody>
          <a:bodyPr/>
          <a:lstStyle/>
          <a:p>
            <a:fld id="{E99DC763-F19A-45D7-A276-514BFDB91DCF}" type="slidenum">
              <a:rPr lang="en-US" smtClean="0"/>
              <a:t>‹#›</a:t>
            </a:fld>
            <a:endParaRPr lang="en-US"/>
          </a:p>
        </p:txBody>
      </p:sp>
    </p:spTree>
    <p:extLst>
      <p:ext uri="{BB962C8B-B14F-4D97-AF65-F5344CB8AC3E}">
        <p14:creationId xmlns:p14="http://schemas.microsoft.com/office/powerpoint/2010/main" val="3191705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00BC1-C84E-4A81-8D74-3FBF4606E8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33577D-3927-4726-956C-BCE570016B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1CD452-B359-40EB-94CD-465CE14F0F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991AC6-7CDB-4EDD-BA0C-AFBF8E2A93AB}"/>
              </a:ext>
            </a:extLst>
          </p:cNvPr>
          <p:cNvSpPr>
            <a:spLocks noGrp="1"/>
          </p:cNvSpPr>
          <p:nvPr>
            <p:ph type="dt" sz="half" idx="10"/>
          </p:nvPr>
        </p:nvSpPr>
        <p:spPr/>
        <p:txBody>
          <a:bodyPr/>
          <a:lstStyle/>
          <a:p>
            <a:fld id="{87954687-1662-492E-8D05-5545BA6858C4}" type="datetimeFigureOut">
              <a:rPr lang="en-US" smtClean="0"/>
              <a:t>4/18/2019</a:t>
            </a:fld>
            <a:endParaRPr lang="en-US"/>
          </a:p>
        </p:txBody>
      </p:sp>
      <p:sp>
        <p:nvSpPr>
          <p:cNvPr id="6" name="Footer Placeholder 5">
            <a:extLst>
              <a:ext uri="{FF2B5EF4-FFF2-40B4-BE49-F238E27FC236}">
                <a16:creationId xmlns:a16="http://schemas.microsoft.com/office/drawing/2014/main" id="{52E85816-D2AA-4D09-B3AB-77604C55FC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7C1408-A82C-435D-9F28-79698DFBF373}"/>
              </a:ext>
            </a:extLst>
          </p:cNvPr>
          <p:cNvSpPr>
            <a:spLocks noGrp="1"/>
          </p:cNvSpPr>
          <p:nvPr>
            <p:ph type="sldNum" sz="quarter" idx="12"/>
          </p:nvPr>
        </p:nvSpPr>
        <p:spPr/>
        <p:txBody>
          <a:bodyPr/>
          <a:lstStyle/>
          <a:p>
            <a:fld id="{E99DC763-F19A-45D7-A276-514BFDB91DCF}" type="slidenum">
              <a:rPr lang="en-US" smtClean="0"/>
              <a:t>‹#›</a:t>
            </a:fld>
            <a:endParaRPr lang="en-US"/>
          </a:p>
        </p:txBody>
      </p:sp>
    </p:spTree>
    <p:extLst>
      <p:ext uri="{BB962C8B-B14F-4D97-AF65-F5344CB8AC3E}">
        <p14:creationId xmlns:p14="http://schemas.microsoft.com/office/powerpoint/2010/main" val="25731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6FD283-E281-411F-A840-5EF9AB96A0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B2F85D-CA9A-42D7-B6CA-CDC6AA83A2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1C52C0-026A-4D86-A098-63231A8915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54687-1662-492E-8D05-5545BA6858C4}" type="datetimeFigureOut">
              <a:rPr lang="en-US" smtClean="0"/>
              <a:t>4/18/2019</a:t>
            </a:fld>
            <a:endParaRPr lang="en-US"/>
          </a:p>
        </p:txBody>
      </p:sp>
      <p:sp>
        <p:nvSpPr>
          <p:cNvPr id="5" name="Footer Placeholder 4">
            <a:extLst>
              <a:ext uri="{FF2B5EF4-FFF2-40B4-BE49-F238E27FC236}">
                <a16:creationId xmlns:a16="http://schemas.microsoft.com/office/drawing/2014/main" id="{B4D5052E-AF33-41E8-A9A4-1BC2229C06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EA4E16-0175-4588-9E50-BA694F4A41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DC763-F19A-45D7-A276-514BFDB91DCF}" type="slidenum">
              <a:rPr lang="en-US" smtClean="0"/>
              <a:t>‹#›</a:t>
            </a:fld>
            <a:endParaRPr lang="en-US"/>
          </a:p>
        </p:txBody>
      </p:sp>
    </p:spTree>
    <p:extLst>
      <p:ext uri="{BB962C8B-B14F-4D97-AF65-F5344CB8AC3E}">
        <p14:creationId xmlns:p14="http://schemas.microsoft.com/office/powerpoint/2010/main" val="40129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0273C-A01E-4A52-9207-AF296E949E5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874FC66-7DD5-4B26-9C4D-0757411AD86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24581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 y="0"/>
            <a:ext cx="5997575" cy="6858000"/>
          </a:xfrm>
        </p:spPr>
      </p:pic>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a:xfrm>
            <a:off x="5997574" y="997527"/>
            <a:ext cx="6194426" cy="5192136"/>
          </a:xfrm>
        </p:spPr>
        <p:txBody>
          <a:bodyPr>
            <a:normAutofit/>
          </a:bodyPr>
          <a:lstStyle/>
          <a:p>
            <a:pPr marL="0" indent="0" algn="ctr">
              <a:buNone/>
            </a:pPr>
            <a:endParaRPr lang="en-US" sz="7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5400" b="1" dirty="0">
                <a:solidFill>
                  <a:srgbClr val="C00000"/>
                </a:solidFill>
                <a:effectLst>
                  <a:outerShdw blurRad="38100" dist="38100" dir="2700000" algn="tl">
                    <a:srgbClr val="000000">
                      <a:alpha val="43137"/>
                    </a:srgbClr>
                  </a:outerShdw>
                </a:effectLst>
                <a:latin typeface="Castellar" panose="020A0402060406010301" pitchFamily="18" charset="0"/>
                <a:cs typeface="Times New Roman" panose="02020603050405020304" pitchFamily="18" charset="0"/>
              </a:rPr>
              <a:t>NEPHILIM</a:t>
            </a:r>
          </a:p>
          <a:p>
            <a:pPr marL="0" indent="0" algn="ctr">
              <a:buNone/>
            </a:pPr>
            <a:r>
              <a:rPr lang="en-US" sz="3200"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GEN 6; NUM 13</a:t>
            </a:r>
          </a:p>
          <a:p>
            <a:pPr marL="0" indent="0" algn="ctr">
              <a:buNone/>
            </a:pPr>
            <a:endParaRPr lang="en-US" sz="3600" dirty="0">
              <a:solidFill>
                <a:srgbClr val="00B0F0"/>
              </a:solidFill>
              <a:latin typeface="Times New Roman" panose="02020603050405020304" pitchFamily="18" charset="0"/>
              <a:cs typeface="Times New Roman" panose="02020603050405020304" pitchFamily="18" charset="0"/>
            </a:endParaRPr>
          </a:p>
          <a:p>
            <a:pPr marL="0" indent="0" algn="ctr">
              <a:buNone/>
            </a:pPr>
            <a:endParaRPr lang="en-US" sz="7200"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 y="681644"/>
            <a:ext cx="5997573" cy="2308324"/>
          </a:xfrm>
          <a:prstGeom prst="rect">
            <a:avLst/>
          </a:prstGeom>
          <a:noFill/>
        </p:spPr>
        <p:txBody>
          <a:bodyPr wrap="square" rtlCol="0">
            <a:spAutoFit/>
          </a:bodyPr>
          <a:lstStyle/>
          <a:p>
            <a:pPr algn="ctr"/>
            <a:r>
              <a:rPr lang="en-US" sz="4800" dirty="0">
                <a:solidFill>
                  <a:schemeClr val="bg1"/>
                </a:solidFill>
              </a:rPr>
              <a:t>LOST IN THE </a:t>
            </a:r>
            <a:r>
              <a:rPr lang="en-US" sz="9600" b="1" dirty="0">
                <a:solidFill>
                  <a:schemeClr val="bg1"/>
                </a:solidFill>
                <a:effectLst>
                  <a:outerShdw blurRad="38100" dist="38100" dir="2700000" algn="tl">
                    <a:srgbClr val="000000">
                      <a:alpha val="43137"/>
                    </a:srgbClr>
                  </a:outerShdw>
                </a:effectLst>
              </a:rPr>
              <a:t>CREDITS</a:t>
            </a:r>
          </a:p>
        </p:txBody>
      </p:sp>
      <p:sp>
        <p:nvSpPr>
          <p:cNvPr id="9" name="TextBox 8"/>
          <p:cNvSpPr txBox="1"/>
          <p:nvPr/>
        </p:nvSpPr>
        <p:spPr>
          <a:xfrm>
            <a:off x="182880" y="4838007"/>
            <a:ext cx="5469775" cy="1754326"/>
          </a:xfrm>
          <a:prstGeom prst="rect">
            <a:avLst/>
          </a:prstGeom>
          <a:noFill/>
        </p:spPr>
        <p:txBody>
          <a:bodyPr wrap="square" rtlCol="0">
            <a:spAutoFit/>
          </a:bodyPr>
          <a:lstStyle/>
          <a:p>
            <a:pPr algn="ctr"/>
            <a:r>
              <a:rPr lang="en-US" sz="3600" b="1" dirty="0">
                <a:solidFill>
                  <a:srgbClr val="FFFF00"/>
                </a:solidFill>
              </a:rPr>
              <a:t>EXTRAORDINARY LESSONS FROM </a:t>
            </a:r>
          </a:p>
          <a:p>
            <a:pPr algn="ctr"/>
            <a:r>
              <a:rPr lang="en-US" sz="3600" b="1" dirty="0">
                <a:solidFill>
                  <a:srgbClr val="FFFF00"/>
                </a:solidFill>
              </a:rPr>
              <a:t>ORDINARY PEOPLE</a:t>
            </a:r>
          </a:p>
        </p:txBody>
      </p:sp>
    </p:spTree>
    <p:extLst>
      <p:ext uri="{BB962C8B-B14F-4D97-AF65-F5344CB8AC3E}">
        <p14:creationId xmlns:p14="http://schemas.microsoft.com/office/powerpoint/2010/main" val="28191327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8E685B-913B-42C0-BC5F-970CAF7ED661}"/>
              </a:ext>
            </a:extLst>
          </p:cNvPr>
          <p:cNvSpPr txBox="1"/>
          <p:nvPr/>
        </p:nvSpPr>
        <p:spPr>
          <a:xfrm rot="10800000" flipV="1">
            <a:off x="197706" y="3791011"/>
            <a:ext cx="5189839" cy="861774"/>
          </a:xfrm>
          <a:prstGeom prst="rect">
            <a:avLst/>
          </a:prstGeom>
          <a:noFill/>
        </p:spPr>
        <p:txBody>
          <a:bodyPr wrap="square" rtlCol="0">
            <a:spAutoFit/>
          </a:bodyPr>
          <a:lstStyle/>
          <a:p>
            <a:pPr algn="ctr"/>
            <a:r>
              <a:rPr lang="en-US" sz="3200" dirty="0">
                <a:solidFill>
                  <a:schemeClr val="bg1"/>
                </a:solidFill>
                <a:latin typeface="Times New Roman" panose="02020603050405020304" pitchFamily="18" charset="0"/>
                <a:cs typeface="Times New Roman" panose="02020603050405020304" pitchFamily="18" charset="0"/>
              </a:rPr>
              <a:t>The Antediluvian World</a:t>
            </a:r>
          </a:p>
          <a:p>
            <a:endParaRPr lang="en-US" dirty="0"/>
          </a:p>
        </p:txBody>
      </p:sp>
      <p:sp>
        <p:nvSpPr>
          <p:cNvPr id="3" name="TextBox 2">
            <a:extLst>
              <a:ext uri="{FF2B5EF4-FFF2-40B4-BE49-F238E27FC236}">
                <a16:creationId xmlns:a16="http://schemas.microsoft.com/office/drawing/2014/main" id="{CB97C6F2-6668-480A-8FD3-09EBAED211D2}"/>
              </a:ext>
            </a:extLst>
          </p:cNvPr>
          <p:cNvSpPr txBox="1"/>
          <p:nvPr/>
        </p:nvSpPr>
        <p:spPr>
          <a:xfrm>
            <a:off x="6095999" y="2743200"/>
            <a:ext cx="5568777" cy="2585323"/>
          </a:xfrm>
          <a:prstGeom prst="rect">
            <a:avLst/>
          </a:prstGeom>
          <a:solidFill>
            <a:schemeClr val="accent1">
              <a:lumMod val="50000"/>
            </a:schemeClr>
          </a:solidFill>
        </p:spPr>
        <p:txBody>
          <a:bodyPr wrap="square" rtlCol="0">
            <a:spAutoFit/>
          </a:bodyPr>
          <a:lstStyle/>
          <a:p>
            <a:r>
              <a:rPr lang="en-US" sz="5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Compromise</a:t>
            </a:r>
          </a:p>
          <a:p>
            <a:r>
              <a:rPr lang="en-US" sz="36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Rulers</a:t>
            </a:r>
          </a:p>
          <a:p>
            <a:r>
              <a:rPr lang="en-US" sz="36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Intermarriage</a:t>
            </a:r>
          </a:p>
          <a:p>
            <a:r>
              <a:rPr lang="en-US" sz="36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Angels</a:t>
            </a:r>
          </a:p>
        </p:txBody>
      </p:sp>
      <p:pic>
        <p:nvPicPr>
          <p:cNvPr id="3074" name="Picture 2" descr="Image result for nephilim">
            <a:extLst>
              <a:ext uri="{FF2B5EF4-FFF2-40B4-BE49-F238E27FC236}">
                <a16:creationId xmlns:a16="http://schemas.microsoft.com/office/drawing/2014/main" id="{FD10CCF2-E075-40E7-8EAA-845CD5B97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224" y="1295400"/>
            <a:ext cx="5189840" cy="535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1240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07E73F-E692-440F-A221-7FDFB5740396}"/>
              </a:ext>
            </a:extLst>
          </p:cNvPr>
          <p:cNvSpPr txBox="1"/>
          <p:nvPr/>
        </p:nvSpPr>
        <p:spPr>
          <a:xfrm>
            <a:off x="271849" y="889686"/>
            <a:ext cx="7661189" cy="5355312"/>
          </a:xfrm>
          <a:prstGeom prst="rect">
            <a:avLst/>
          </a:prstGeom>
          <a:solidFill>
            <a:schemeClr val="accent4">
              <a:lumMod val="20000"/>
              <a:lumOff val="80000"/>
            </a:schemeClr>
          </a:solidFill>
        </p:spPr>
        <p:txBody>
          <a:bodyPr wrap="square" rtlCol="0">
            <a:spAutoFit/>
          </a:bodyPr>
          <a:lstStyle/>
          <a:p>
            <a:r>
              <a:rPr lang="en-US" sz="3600" b="1" dirty="0">
                <a:latin typeface="Times New Roman" panose="02020603050405020304" pitchFamily="18" charset="0"/>
                <a:cs typeface="Times New Roman" panose="02020603050405020304" pitchFamily="18" charset="0"/>
              </a:rPr>
              <a:t>“</a:t>
            </a:r>
            <a:r>
              <a:rPr lang="en-US" sz="3600" b="1" i="1" dirty="0">
                <a:latin typeface="Times New Roman" panose="02020603050405020304" pitchFamily="18" charset="0"/>
                <a:cs typeface="Times New Roman" panose="02020603050405020304" pitchFamily="18" charset="0"/>
              </a:rPr>
              <a:t>For many angels of God accompanied with women, and begat sons that proved unjust, and despisers of all that was good, on account of the confidence they had in their own strength; for the tradition is, that these men did what resembled the acts of those whom the Grecians call giants” </a:t>
            </a:r>
          </a:p>
          <a:p>
            <a:r>
              <a:rPr lang="en-US" sz="3600" i="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(Antiquities of the Jews, 1.72-75).</a:t>
            </a:r>
          </a:p>
          <a:p>
            <a:endParaRPr lang="en-US" dirty="0"/>
          </a:p>
        </p:txBody>
      </p:sp>
      <p:pic>
        <p:nvPicPr>
          <p:cNvPr id="3" name="Picture 2" descr="Image result for flavius josephus">
            <a:extLst>
              <a:ext uri="{FF2B5EF4-FFF2-40B4-BE49-F238E27FC236}">
                <a16:creationId xmlns:a16="http://schemas.microsoft.com/office/drawing/2014/main" id="{FE1DFCC5-4DF9-4E97-B6D4-D52FD11C17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4518" y="2606448"/>
            <a:ext cx="3314700" cy="3638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994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8E685B-913B-42C0-BC5F-970CAF7ED661}"/>
              </a:ext>
            </a:extLst>
          </p:cNvPr>
          <p:cNvSpPr txBox="1"/>
          <p:nvPr/>
        </p:nvSpPr>
        <p:spPr>
          <a:xfrm rot="10800000" flipV="1">
            <a:off x="197706" y="3791011"/>
            <a:ext cx="5189839" cy="861774"/>
          </a:xfrm>
          <a:prstGeom prst="rect">
            <a:avLst/>
          </a:prstGeom>
          <a:noFill/>
        </p:spPr>
        <p:txBody>
          <a:bodyPr wrap="square" rtlCol="0">
            <a:spAutoFit/>
          </a:bodyPr>
          <a:lstStyle/>
          <a:p>
            <a:pPr algn="ctr"/>
            <a:r>
              <a:rPr lang="en-US" sz="3200" dirty="0">
                <a:solidFill>
                  <a:schemeClr val="bg1"/>
                </a:solidFill>
                <a:latin typeface="Times New Roman" panose="02020603050405020304" pitchFamily="18" charset="0"/>
                <a:cs typeface="Times New Roman" panose="02020603050405020304" pitchFamily="18" charset="0"/>
              </a:rPr>
              <a:t>The Antediluvian World</a:t>
            </a:r>
          </a:p>
          <a:p>
            <a:endParaRPr lang="en-US" dirty="0"/>
          </a:p>
        </p:txBody>
      </p:sp>
      <p:sp>
        <p:nvSpPr>
          <p:cNvPr id="3" name="TextBox 2">
            <a:extLst>
              <a:ext uri="{FF2B5EF4-FFF2-40B4-BE49-F238E27FC236}">
                <a16:creationId xmlns:a16="http://schemas.microsoft.com/office/drawing/2014/main" id="{CB97C6F2-6668-480A-8FD3-09EBAED211D2}"/>
              </a:ext>
            </a:extLst>
          </p:cNvPr>
          <p:cNvSpPr txBox="1"/>
          <p:nvPr/>
        </p:nvSpPr>
        <p:spPr>
          <a:xfrm>
            <a:off x="6095999" y="2743200"/>
            <a:ext cx="5568777" cy="1477328"/>
          </a:xfrm>
          <a:prstGeom prst="rect">
            <a:avLst/>
          </a:prstGeom>
          <a:solidFill>
            <a:schemeClr val="accent1">
              <a:lumMod val="50000"/>
            </a:schemeClr>
          </a:solidFill>
        </p:spPr>
        <p:txBody>
          <a:bodyPr wrap="square" rtlCol="0">
            <a:spAutoFit/>
          </a:bodyPr>
          <a:lstStyle/>
          <a:p>
            <a:r>
              <a:rPr lang="en-US" sz="5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Compromise</a:t>
            </a:r>
          </a:p>
          <a:p>
            <a:r>
              <a:rPr lang="en-US" sz="36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pic>
        <p:nvPicPr>
          <p:cNvPr id="4" name="Picture 2" descr="Image result for nephilim">
            <a:extLst>
              <a:ext uri="{FF2B5EF4-FFF2-40B4-BE49-F238E27FC236}">
                <a16:creationId xmlns:a16="http://schemas.microsoft.com/office/drawing/2014/main" id="{22C260B8-5137-40E9-9385-E3F72A7816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706" y="1276708"/>
            <a:ext cx="5392212" cy="5382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10635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8E685B-913B-42C0-BC5F-970CAF7ED661}"/>
              </a:ext>
            </a:extLst>
          </p:cNvPr>
          <p:cNvSpPr txBox="1"/>
          <p:nvPr/>
        </p:nvSpPr>
        <p:spPr>
          <a:xfrm rot="10800000" flipV="1">
            <a:off x="197706" y="3791011"/>
            <a:ext cx="5189839" cy="861774"/>
          </a:xfrm>
          <a:prstGeom prst="rect">
            <a:avLst/>
          </a:prstGeom>
          <a:noFill/>
        </p:spPr>
        <p:txBody>
          <a:bodyPr wrap="square" rtlCol="0">
            <a:spAutoFit/>
          </a:bodyPr>
          <a:lstStyle/>
          <a:p>
            <a:pPr algn="ctr"/>
            <a:r>
              <a:rPr lang="en-US" sz="3200" dirty="0">
                <a:solidFill>
                  <a:schemeClr val="bg1"/>
                </a:solidFill>
                <a:latin typeface="Times New Roman" panose="02020603050405020304" pitchFamily="18" charset="0"/>
                <a:cs typeface="Times New Roman" panose="02020603050405020304" pitchFamily="18" charset="0"/>
              </a:rPr>
              <a:t>The Antediluvian World</a:t>
            </a:r>
          </a:p>
          <a:p>
            <a:endParaRPr lang="en-US" dirty="0"/>
          </a:p>
        </p:txBody>
      </p:sp>
      <p:sp>
        <p:nvSpPr>
          <p:cNvPr id="3" name="TextBox 2">
            <a:extLst>
              <a:ext uri="{FF2B5EF4-FFF2-40B4-BE49-F238E27FC236}">
                <a16:creationId xmlns:a16="http://schemas.microsoft.com/office/drawing/2014/main" id="{CB97C6F2-6668-480A-8FD3-09EBAED211D2}"/>
              </a:ext>
            </a:extLst>
          </p:cNvPr>
          <p:cNvSpPr txBox="1"/>
          <p:nvPr/>
        </p:nvSpPr>
        <p:spPr>
          <a:xfrm>
            <a:off x="6095999" y="2743200"/>
            <a:ext cx="5568777" cy="2585323"/>
          </a:xfrm>
          <a:prstGeom prst="rect">
            <a:avLst/>
          </a:prstGeom>
          <a:solidFill>
            <a:schemeClr val="accent1">
              <a:lumMod val="50000"/>
            </a:schemeClr>
          </a:solidFill>
        </p:spPr>
        <p:txBody>
          <a:bodyPr wrap="square" rtlCol="0">
            <a:spAutoFit/>
          </a:bodyPr>
          <a:lstStyle/>
          <a:p>
            <a:r>
              <a:rPr lang="en-US" sz="5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Compromise</a:t>
            </a:r>
          </a:p>
          <a:p>
            <a:r>
              <a:rPr lang="en-US" sz="5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Corruption</a:t>
            </a:r>
          </a:p>
          <a:p>
            <a:r>
              <a:rPr lang="en-US" sz="5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Condemnation</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26" name="Picture 2" descr="Image result for nephilim">
            <a:extLst>
              <a:ext uri="{FF2B5EF4-FFF2-40B4-BE49-F238E27FC236}">
                <a16:creationId xmlns:a16="http://schemas.microsoft.com/office/drawing/2014/main" id="{A03829F8-11D0-4D45-8779-4F69EB19CE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804" y="1155940"/>
            <a:ext cx="5568777" cy="513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16810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103</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Castellar</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Chumbley</dc:creator>
  <cp:lastModifiedBy>Chumbley</cp:lastModifiedBy>
  <cp:revision>15</cp:revision>
  <dcterms:created xsi:type="dcterms:W3CDTF">2018-06-26T02:07:11Z</dcterms:created>
  <dcterms:modified xsi:type="dcterms:W3CDTF">2019-04-18T12:17:12Z</dcterms:modified>
</cp:coreProperties>
</file>