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B93A3A"/>
    <a:srgbClr val="FFFFCC"/>
    <a:srgbClr val="EB6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GIDEON</a:t>
            </a:r>
          </a:p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JUDGES 6-7</a:t>
            </a:r>
            <a:endParaRPr lang="en-US" sz="32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089D0EDC-A858-4003-8CE5-CA9BABFE24BB}"/>
              </a:ext>
            </a:extLst>
          </p:cNvPr>
          <p:cNvSpPr/>
          <p:nvPr/>
        </p:nvSpPr>
        <p:spPr>
          <a:xfrm>
            <a:off x="1224951" y="621102"/>
            <a:ext cx="9730596" cy="1138687"/>
          </a:xfrm>
          <a:prstGeom prst="flowChartAlternateProcess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OBSTACES FACING GIDEON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B75576C-127E-4665-8A16-4CC368C124B7}"/>
              </a:ext>
            </a:extLst>
          </p:cNvPr>
          <p:cNvSpPr/>
          <p:nvPr/>
        </p:nvSpPr>
        <p:spPr>
          <a:xfrm>
            <a:off x="1453244" y="3204712"/>
            <a:ext cx="6285290" cy="2053088"/>
          </a:xfrm>
          <a:prstGeom prst="roundRect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Obstacles of why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Obstacles of self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Obstacles of faith</a:t>
            </a:r>
          </a:p>
        </p:txBody>
      </p:sp>
      <p:pic>
        <p:nvPicPr>
          <p:cNvPr id="1026" name="Picture 2" descr="Image result for gideon">
            <a:extLst>
              <a:ext uri="{FF2B5EF4-FFF2-40B4-BE49-F238E27FC236}">
                <a16:creationId xmlns:a16="http://schemas.microsoft.com/office/drawing/2014/main" id="{3E008A6B-F502-4C58-BFDE-9C07D1729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014" y="2099732"/>
            <a:ext cx="3969052" cy="4758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5879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47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24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71</cp:revision>
  <dcterms:created xsi:type="dcterms:W3CDTF">2016-02-10T16:06:41Z</dcterms:created>
  <dcterms:modified xsi:type="dcterms:W3CDTF">2019-05-18T15:06:42Z</dcterms:modified>
</cp:coreProperties>
</file>