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HANNAH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Samuel 1-2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LESSONS FROM HANNAH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453243" y="3204712"/>
            <a:ext cx="6498771" cy="2053088"/>
          </a:xfrm>
          <a:prstGeom prst="round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Godly women will endure heartaches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Godly women offer prayers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Godly women accept God’s answers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Godly women praise the Lord</a:t>
            </a:r>
          </a:p>
        </p:txBody>
      </p:sp>
      <p:pic>
        <p:nvPicPr>
          <p:cNvPr id="2" name="Picture 2" descr="Image result for hannah of 1 sam 1">
            <a:extLst>
              <a:ext uri="{FF2B5EF4-FFF2-40B4-BE49-F238E27FC236}">
                <a16:creationId xmlns:a16="http://schemas.microsoft.com/office/drawing/2014/main" id="{14AF4A13-9805-4CE6-8F0D-3EA77CA3C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886" y="2095500"/>
            <a:ext cx="3673928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35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69</cp:revision>
  <dcterms:created xsi:type="dcterms:W3CDTF">2016-02-10T16:06:41Z</dcterms:created>
  <dcterms:modified xsi:type="dcterms:W3CDTF">2019-05-12T12:14:24Z</dcterms:modified>
</cp:coreProperties>
</file>