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1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6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FFA3-1E67-45C1-BE8A-FBAA665876F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EC10-E468-4823-A6F7-7337B745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king">
            <a:extLst>
              <a:ext uri="{FF2B5EF4-FFF2-40B4-BE49-F238E27FC236}">
                <a16:creationId xmlns:a16="http://schemas.microsoft.com/office/drawing/2014/main" id="{5B8C292F-C436-428E-A7CD-560220CC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00"/>
            <a:ext cx="4347633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0C5465-D9D9-490F-8C67-91DA95AB7C93}"/>
              </a:ext>
            </a:extLst>
          </p:cNvPr>
          <p:cNvSpPr txBox="1"/>
          <p:nvPr/>
        </p:nvSpPr>
        <p:spPr>
          <a:xfrm>
            <a:off x="338667" y="372533"/>
            <a:ext cx="11430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DOES YOUR SPEECH BETRAY…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E4F4-78DE-4B52-B92F-2E7519AFFC47}"/>
              </a:ext>
            </a:extLst>
          </p:cNvPr>
          <p:cNvSpPr txBox="1"/>
          <p:nvPr/>
        </p:nvSpPr>
        <p:spPr>
          <a:xfrm>
            <a:off x="4859867" y="2252133"/>
            <a:ext cx="6959600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MORAL VALUES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VALUE OF OTHERS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SPIRITUAL VALUES</a:t>
            </a:r>
          </a:p>
        </p:txBody>
      </p:sp>
    </p:spTree>
    <p:extLst>
      <p:ext uri="{BB962C8B-B14F-4D97-AF65-F5344CB8AC3E}">
        <p14:creationId xmlns:p14="http://schemas.microsoft.com/office/powerpoint/2010/main" val="696912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phone text message">
            <a:extLst>
              <a:ext uri="{FF2B5EF4-FFF2-40B4-BE49-F238E27FC236}">
                <a16:creationId xmlns:a16="http://schemas.microsoft.com/office/drawing/2014/main" id="{18C1D8E4-AFCB-4750-8241-A209D84D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4298A-B4E6-477C-A425-E63850F6D762}"/>
              </a:ext>
            </a:extLst>
          </p:cNvPr>
          <p:cNvSpPr txBox="1"/>
          <p:nvPr/>
        </p:nvSpPr>
        <p:spPr>
          <a:xfrm rot="20262592">
            <a:off x="1388315" y="1790773"/>
            <a:ext cx="572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OMG</a:t>
            </a:r>
          </a:p>
        </p:txBody>
      </p:sp>
    </p:spTree>
    <p:extLst>
      <p:ext uri="{BB962C8B-B14F-4D97-AF65-F5344CB8AC3E}">
        <p14:creationId xmlns:p14="http://schemas.microsoft.com/office/powerpoint/2010/main" val="31532233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king">
            <a:extLst>
              <a:ext uri="{FF2B5EF4-FFF2-40B4-BE49-F238E27FC236}">
                <a16:creationId xmlns:a16="http://schemas.microsoft.com/office/drawing/2014/main" id="{5B8C292F-C436-428E-A7CD-560220CC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00"/>
            <a:ext cx="4347633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0C5465-D9D9-490F-8C67-91DA95AB7C93}"/>
              </a:ext>
            </a:extLst>
          </p:cNvPr>
          <p:cNvSpPr txBox="1"/>
          <p:nvPr/>
        </p:nvSpPr>
        <p:spPr>
          <a:xfrm>
            <a:off x="338667" y="372533"/>
            <a:ext cx="11430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KINGDOM SPEECH IS…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E4F4-78DE-4B52-B92F-2E7519AFFC47}"/>
              </a:ext>
            </a:extLst>
          </p:cNvPr>
          <p:cNvSpPr txBox="1"/>
          <p:nvPr/>
        </p:nvSpPr>
        <p:spPr>
          <a:xfrm>
            <a:off x="4859867" y="2252133"/>
            <a:ext cx="6959600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ORACLE SPEECH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EDIFYING SPEECH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SEASONED SPEECH</a:t>
            </a:r>
          </a:p>
        </p:txBody>
      </p:sp>
    </p:spTree>
    <p:extLst>
      <p:ext uri="{BB962C8B-B14F-4D97-AF65-F5344CB8AC3E}">
        <p14:creationId xmlns:p14="http://schemas.microsoft.com/office/powerpoint/2010/main" val="3647480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6</cp:revision>
  <dcterms:created xsi:type="dcterms:W3CDTF">2017-01-14T16:10:35Z</dcterms:created>
  <dcterms:modified xsi:type="dcterms:W3CDTF">2019-05-23T14:03:09Z</dcterms:modified>
</cp:coreProperties>
</file>