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41" r:id="rId1"/>
  </p:sldMasterIdLst>
  <p:notesMasterIdLst>
    <p:notesMasterId r:id="rId23"/>
  </p:notesMasterIdLst>
  <p:sldIdLst>
    <p:sldId id="256" r:id="rId2"/>
    <p:sldId id="257" r:id="rId3"/>
    <p:sldId id="258" r:id="rId4"/>
    <p:sldId id="259" r:id="rId5"/>
    <p:sldId id="260" r:id="rId6"/>
    <p:sldId id="264" r:id="rId7"/>
    <p:sldId id="265" r:id="rId8"/>
    <p:sldId id="261" r:id="rId9"/>
    <p:sldId id="266" r:id="rId10"/>
    <p:sldId id="267" r:id="rId11"/>
    <p:sldId id="262" r:id="rId12"/>
    <p:sldId id="268" r:id="rId13"/>
    <p:sldId id="269" r:id="rId14"/>
    <p:sldId id="263" r:id="rId15"/>
    <p:sldId id="270" r:id="rId16"/>
    <p:sldId id="271" r:id="rId17"/>
    <p:sldId id="272" r:id="rId18"/>
    <p:sldId id="273" r:id="rId19"/>
    <p:sldId id="275" r:id="rId20"/>
    <p:sldId id="276"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0" d="100"/>
          <a:sy n="100" d="100"/>
        </p:scale>
        <p:origin x="-11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74B809-8413-C740-85F4-A582AEAD93C9}" type="datetimeFigureOut">
              <a:rPr lang="en-US" smtClean="0"/>
              <a:t>5/5/19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F4958-D722-AF46-8F7B-30B8FD13F94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AF4958-D722-AF46-8F7B-30B8FD13F94E}"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9E0A18-080C-B74D-8588-4FCDAEA02CA5}"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3EA2C-96D7-A545-8B26-8BC3660AFA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E0A18-080C-B74D-8588-4FCDAEA02CA5}" type="datetimeFigureOut">
              <a:rPr lang="en-US" smtClean="0"/>
              <a:t>5/4/19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3B398-FA18-B347-9D1D-E1EDF2F1DE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E0A18-080C-B74D-8588-4FCDAEA02CA5}" type="datetimeFigureOut">
              <a:rPr lang="en-US" smtClean="0"/>
              <a:t>5/4/19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3B398-FA18-B347-9D1D-E1EDF2F1DE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9E0A18-080C-B74D-8588-4FCDAEA02CA5}" type="datetimeFigureOut">
              <a:rPr lang="en-US" smtClean="0"/>
              <a:t>5/4/19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3B398-FA18-B347-9D1D-E1EDF2F1DE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E0A18-080C-B74D-8588-4FCDAEA02CA5}" type="datetimeFigureOut">
              <a:rPr lang="en-US" smtClean="0"/>
              <a:t>5/4/19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3B398-FA18-B347-9D1D-E1EDF2F1DE8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9E0A18-080C-B74D-8588-4FCDAEA02CA5}" type="datetimeFigureOut">
              <a:rPr lang="en-US" smtClean="0"/>
              <a:t>5/4/19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3B398-FA18-B347-9D1D-E1EDF2F1DE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9E0A18-080C-B74D-8588-4FCDAEA02CA5}" type="datetimeFigureOut">
              <a:rPr lang="en-US" smtClean="0"/>
              <a:t>5/4/19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3B398-FA18-B347-9D1D-E1EDF2F1DE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9E0A18-080C-B74D-8588-4FCDAEA02CA5}" type="datetimeFigureOut">
              <a:rPr lang="en-US" smtClean="0"/>
              <a:t>5/4/19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3B398-FA18-B347-9D1D-E1EDF2F1DE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E0A18-080C-B74D-8588-4FCDAEA02CA5}" type="datetimeFigureOut">
              <a:rPr lang="en-US" smtClean="0"/>
              <a:t>5/4/19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3B398-FA18-B347-9D1D-E1EDF2F1DE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E0A18-080C-B74D-8588-4FCDAEA02CA5}" type="datetimeFigureOut">
              <a:rPr lang="en-US" smtClean="0"/>
              <a:t>5/4/19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3EA2C-96D7-A545-8B26-8BC3660AFA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E0A18-080C-B74D-8588-4FCDAEA02CA5}" type="datetimeFigureOut">
              <a:rPr lang="en-US" smtClean="0"/>
              <a:t>5/4/19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3B398-FA18-B347-9D1D-E1EDF2F1DE8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E0A18-080C-B74D-8588-4FCDAEA02CA5}" type="datetimeFigureOut">
              <a:rPr lang="en-US" smtClean="0"/>
              <a:t>4/29/19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3B398-FA18-B347-9D1D-E1EDF2F1DE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Made in God’s Image </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Artists</a:t>
            </a:r>
            <a:endParaRPr lang="en-US" dirty="0"/>
          </a:p>
        </p:txBody>
      </p:sp>
      <p:sp>
        <p:nvSpPr>
          <p:cNvPr id="3" name="Content Placeholder 2"/>
          <p:cNvSpPr>
            <a:spLocks noGrp="1"/>
          </p:cNvSpPr>
          <p:nvPr>
            <p:ph idx="1"/>
          </p:nvPr>
        </p:nvSpPr>
        <p:spPr/>
        <p:txBody>
          <a:bodyPr/>
          <a:lstStyle/>
          <a:p>
            <a:r>
              <a:rPr lang="en-US" dirty="0" smtClean="0"/>
              <a:t>Exodus 31:1-6</a:t>
            </a:r>
          </a:p>
          <a:p>
            <a:pPr lvl="1"/>
            <a:r>
              <a:rPr lang="en-US" dirty="0" smtClean="0"/>
              <a:t>When we exercise our ability, intelligence, knowledge, and craftsmanship we reflect the Spirit of God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Musicians</a:t>
            </a:r>
            <a:endParaRPr lang="en-US" dirty="0"/>
          </a:p>
        </p:txBody>
      </p:sp>
      <p:pic>
        <p:nvPicPr>
          <p:cNvPr id="5" name="Content Placeholder 4" descr="Music1.jpeg"/>
          <p:cNvPicPr>
            <a:picLocks noGrp="1" noChangeAspect="1"/>
          </p:cNvPicPr>
          <p:nvPr>
            <p:ph sz="half" idx="1"/>
          </p:nvPr>
        </p:nvPicPr>
        <p:blipFill>
          <a:blip r:embed="rId2"/>
          <a:srcRect t="-34204" b="-34204"/>
          <a:stretch>
            <a:fillRect/>
          </a:stretch>
        </p:blipFill>
        <p:spPr>
          <a:xfrm>
            <a:off x="457200" y="2235199"/>
            <a:ext cx="3733800" cy="3890964"/>
          </a:xfrm>
        </p:spPr>
      </p:pic>
      <p:pic>
        <p:nvPicPr>
          <p:cNvPr id="6" name="Content Placeholder 5" descr="Music1.jpeg"/>
          <p:cNvPicPr>
            <a:picLocks noGrp="1" noChangeAspect="1"/>
          </p:cNvPicPr>
          <p:nvPr>
            <p:ph sz="half" idx="2"/>
          </p:nvPr>
        </p:nvPicPr>
        <p:blipFill>
          <a:blip r:embed="rId3"/>
          <a:stretch>
            <a:fillRect/>
          </a:stretch>
        </p:blipFill>
        <p:spPr>
          <a:xfrm>
            <a:off x="4686300" y="2235199"/>
            <a:ext cx="3683000" cy="3890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Musicians</a:t>
            </a:r>
            <a:endParaRPr lang="en-US" dirty="0"/>
          </a:p>
        </p:txBody>
      </p:sp>
      <p:sp>
        <p:nvSpPr>
          <p:cNvPr id="5" name="Content Placeholder 4"/>
          <p:cNvSpPr>
            <a:spLocks noGrp="1"/>
          </p:cNvSpPr>
          <p:nvPr>
            <p:ph idx="1"/>
          </p:nvPr>
        </p:nvSpPr>
        <p:spPr/>
        <p:txBody>
          <a:bodyPr/>
          <a:lstStyle/>
          <a:p>
            <a:r>
              <a:rPr lang="en-US" dirty="0" smtClean="0"/>
              <a:t>Psalm 135:3</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Musicians</a:t>
            </a:r>
            <a:endParaRPr lang="en-US" dirty="0"/>
          </a:p>
        </p:txBody>
      </p:sp>
      <p:sp>
        <p:nvSpPr>
          <p:cNvPr id="3" name="Content Placeholder 2"/>
          <p:cNvSpPr>
            <a:spLocks noGrp="1"/>
          </p:cNvSpPr>
          <p:nvPr>
            <p:ph idx="1"/>
          </p:nvPr>
        </p:nvSpPr>
        <p:spPr/>
        <p:txBody>
          <a:bodyPr/>
          <a:lstStyle/>
          <a:p>
            <a:r>
              <a:rPr lang="en-US" dirty="0" smtClean="0"/>
              <a:t>Psalm 135:3</a:t>
            </a:r>
          </a:p>
          <a:p>
            <a:pPr lvl="1"/>
            <a:r>
              <a:rPr lang="en-US" dirty="0" smtClean="0"/>
              <a:t>It is pleasant to God when we sing to him</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Emotional</a:t>
            </a:r>
            <a:endParaRPr lang="en-US" dirty="0"/>
          </a:p>
        </p:txBody>
      </p:sp>
      <p:pic>
        <p:nvPicPr>
          <p:cNvPr id="6" name="Content Placeholder 5" descr="Emotions1.jpeg"/>
          <p:cNvPicPr>
            <a:picLocks noGrp="1" noChangeAspect="1"/>
          </p:cNvPicPr>
          <p:nvPr>
            <p:ph idx="1"/>
          </p:nvPr>
        </p:nvPicPr>
        <p:blipFill>
          <a:blip r:embed="rId2"/>
          <a:srcRect l="-12400" r="-12400"/>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Emotional</a:t>
            </a:r>
            <a:endParaRPr lang="en-US" dirty="0"/>
          </a:p>
        </p:txBody>
      </p:sp>
      <p:sp>
        <p:nvSpPr>
          <p:cNvPr id="3" name="Content Placeholder 2"/>
          <p:cNvSpPr>
            <a:spLocks noGrp="1"/>
          </p:cNvSpPr>
          <p:nvPr>
            <p:ph idx="1"/>
          </p:nvPr>
        </p:nvSpPr>
        <p:spPr>
          <a:xfrm>
            <a:off x="457200" y="1417638"/>
            <a:ext cx="8229600" cy="5173662"/>
          </a:xfrm>
        </p:spPr>
        <p:txBody>
          <a:bodyPr>
            <a:normAutofit lnSpcReduction="10000"/>
          </a:bodyPr>
          <a:lstStyle/>
          <a:p>
            <a:r>
              <a:rPr lang="en-US" sz="2400" dirty="0" smtClean="0"/>
              <a:t>God expresses anger</a:t>
            </a:r>
          </a:p>
          <a:p>
            <a:pPr lvl="1"/>
            <a:r>
              <a:rPr lang="en-US" sz="2400" dirty="0" smtClean="0"/>
              <a:t>Psalm 106:40; Isaiah 5:25</a:t>
            </a:r>
          </a:p>
          <a:p>
            <a:r>
              <a:rPr lang="en-US" sz="2400" dirty="0" smtClean="0"/>
              <a:t>God expresses love</a:t>
            </a:r>
          </a:p>
          <a:p>
            <a:pPr lvl="1"/>
            <a:r>
              <a:rPr lang="en-US" sz="2400" dirty="0" smtClean="0"/>
              <a:t>John 3:16; Romans 5:8</a:t>
            </a:r>
          </a:p>
          <a:p>
            <a:r>
              <a:rPr lang="en-US" sz="2400" dirty="0" smtClean="0"/>
              <a:t>God expresses hate</a:t>
            </a:r>
          </a:p>
          <a:p>
            <a:pPr lvl="1"/>
            <a:r>
              <a:rPr lang="en-US" sz="2400" dirty="0" smtClean="0"/>
              <a:t>Psalm 5:5; </a:t>
            </a:r>
            <a:r>
              <a:rPr lang="en-US" sz="2400" b="1" dirty="0" smtClean="0"/>
              <a:t>Psalm 11:5</a:t>
            </a:r>
          </a:p>
          <a:p>
            <a:r>
              <a:rPr lang="en-US" sz="2400" dirty="0" smtClean="0"/>
              <a:t>God expresses compassion</a:t>
            </a:r>
          </a:p>
          <a:p>
            <a:pPr lvl="1"/>
            <a:r>
              <a:rPr lang="en-US" sz="2400" dirty="0" smtClean="0"/>
              <a:t>Genesis 19:16; Exodus 33:19</a:t>
            </a:r>
          </a:p>
          <a:p>
            <a:r>
              <a:rPr lang="en-US" sz="2400" dirty="0" smtClean="0"/>
              <a:t>God expresses grief </a:t>
            </a:r>
          </a:p>
          <a:p>
            <a:pPr lvl="1"/>
            <a:r>
              <a:rPr lang="en-US" sz="2400" dirty="0" smtClean="0"/>
              <a:t>Genesis 6:6; Isaiah 63:10</a:t>
            </a:r>
          </a:p>
          <a:p>
            <a:r>
              <a:rPr lang="en-US" sz="2400" dirty="0" smtClean="0"/>
              <a:t>God expresses joy</a:t>
            </a:r>
          </a:p>
          <a:p>
            <a:pPr lvl="1"/>
            <a:r>
              <a:rPr lang="en-US" sz="2400" dirty="0" smtClean="0"/>
              <a:t>Nehemiah 8:10; Zephaniah 3:17</a:t>
            </a:r>
          </a:p>
          <a:p>
            <a:pPr>
              <a:buNone/>
            </a:pPr>
            <a:endParaRPr lang="en-US" dirty="0" smtClean="0"/>
          </a:p>
          <a:p>
            <a:pPr lvl="1"/>
            <a:endParaRPr lang="en-US" dirty="0" smtClean="0"/>
          </a:p>
          <a:p>
            <a:pPr>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Eternal</a:t>
            </a:r>
            <a:endParaRPr lang="en-US" dirty="0"/>
          </a:p>
        </p:txBody>
      </p:sp>
      <p:pic>
        <p:nvPicPr>
          <p:cNvPr id="4" name="Content Placeholder 3" descr="Bodysoulspirit.jpg"/>
          <p:cNvPicPr>
            <a:picLocks noGrp="1" noChangeAspect="1"/>
          </p:cNvPicPr>
          <p:nvPr>
            <p:ph idx="1"/>
          </p:nvPr>
        </p:nvPicPr>
        <p:blipFill>
          <a:blip r:embed="rId2"/>
          <a:srcRect l="-21424" r="-21424"/>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Eternal</a:t>
            </a:r>
            <a:endParaRPr lang="en-US" dirty="0"/>
          </a:p>
        </p:txBody>
      </p:sp>
      <p:sp>
        <p:nvSpPr>
          <p:cNvPr id="3" name="Content Placeholder 2"/>
          <p:cNvSpPr>
            <a:spLocks noGrp="1"/>
          </p:cNvSpPr>
          <p:nvPr>
            <p:ph idx="1"/>
          </p:nvPr>
        </p:nvSpPr>
        <p:spPr/>
        <p:txBody>
          <a:bodyPr/>
          <a:lstStyle/>
          <a:p>
            <a:r>
              <a:rPr lang="en-US" dirty="0" smtClean="0"/>
              <a:t>Luke 16:19-31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Eternal</a:t>
            </a:r>
            <a:endParaRPr lang="en-US" dirty="0"/>
          </a:p>
        </p:txBody>
      </p:sp>
      <p:sp>
        <p:nvSpPr>
          <p:cNvPr id="3" name="Content Placeholder 2"/>
          <p:cNvSpPr>
            <a:spLocks noGrp="1"/>
          </p:cNvSpPr>
          <p:nvPr>
            <p:ph idx="1"/>
          </p:nvPr>
        </p:nvSpPr>
        <p:spPr/>
        <p:txBody>
          <a:bodyPr/>
          <a:lstStyle/>
          <a:p>
            <a:r>
              <a:rPr lang="en-US" dirty="0" smtClean="0"/>
              <a:t>Luke 16:19-31</a:t>
            </a:r>
          </a:p>
          <a:p>
            <a:pPr lvl="1"/>
            <a:r>
              <a:rPr lang="en-US" dirty="0" smtClean="0"/>
              <a:t>Whether we listen to God’s word determines whether we spend our eternity in peace or agony </a:t>
            </a:r>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Eternal</a:t>
            </a:r>
            <a:endParaRPr lang="en-US" dirty="0"/>
          </a:p>
        </p:txBody>
      </p:sp>
      <p:sp>
        <p:nvSpPr>
          <p:cNvPr id="3" name="Content Placeholder 2"/>
          <p:cNvSpPr>
            <a:spLocks noGrp="1"/>
          </p:cNvSpPr>
          <p:nvPr>
            <p:ph idx="1"/>
          </p:nvPr>
        </p:nvSpPr>
        <p:spPr/>
        <p:txBody>
          <a:bodyPr/>
          <a:lstStyle/>
          <a:p>
            <a:r>
              <a:rPr lang="en-US" dirty="0" smtClean="0"/>
              <a:t>Luke 16:19-31</a:t>
            </a:r>
          </a:p>
          <a:p>
            <a:pPr lvl="1"/>
            <a:r>
              <a:rPr lang="en-US" dirty="0" smtClean="0"/>
              <a:t>Whether we listen to God’s word determines whether we spend our eternity in peace or agony</a:t>
            </a:r>
          </a:p>
          <a:p>
            <a:pPr>
              <a:buNone/>
            </a:pPr>
            <a:r>
              <a:rPr lang="en-US" dirty="0" smtClean="0"/>
              <a:t> </a:t>
            </a:r>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1:26-27</a:t>
            </a:r>
            <a:endParaRPr lang="en-US" dirty="0"/>
          </a:p>
        </p:txBody>
      </p:sp>
      <p:sp>
        <p:nvSpPr>
          <p:cNvPr id="3" name="Content Placeholder 2"/>
          <p:cNvSpPr>
            <a:spLocks noGrp="1"/>
          </p:cNvSpPr>
          <p:nvPr>
            <p:ph idx="1"/>
          </p:nvPr>
        </p:nvSpPr>
        <p:spPr/>
        <p:txBody>
          <a:bodyPr/>
          <a:lstStyle/>
          <a:p>
            <a:r>
              <a:rPr lang="en-US" dirty="0" smtClean="0"/>
              <a:t>Then God said, “Let us make man in our own image, after our likeness. And let them have dominion over the fish of the sea and over the birds of the heavens and over the livestock and over all the earth and over every creeping thing that creeps on the earth.” So God created man in his own image, in the image of God he created him; male and female he created them.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Eternal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Thank God for Jesus who washes away sin!</a:t>
            </a:r>
          </a:p>
          <a:p>
            <a:r>
              <a:rPr lang="en-US" dirty="0"/>
              <a:t>Hebrews 10:11-12</a:t>
            </a:r>
            <a:endParaRPr lang="en-US" dirty="0" smtClean="0"/>
          </a:p>
          <a:p>
            <a:pPr lvl="1"/>
            <a:r>
              <a:rPr lang="en-US" dirty="0" smtClean="0"/>
              <a:t>And </a:t>
            </a:r>
            <a:r>
              <a:rPr lang="en-US" dirty="0"/>
              <a:t>by that will we have been sanctified through the offering of the body of Jesus Christ once for </a:t>
            </a:r>
            <a:r>
              <a:rPr lang="en-US" dirty="0" smtClean="0"/>
              <a:t>all.</a:t>
            </a:r>
            <a:r>
              <a:rPr lang="en-US" dirty="0"/>
              <a:t> </a:t>
            </a:r>
            <a:r>
              <a:rPr lang="en-US" dirty="0" smtClean="0"/>
              <a:t>And </a:t>
            </a:r>
            <a:r>
              <a:rPr lang="en-US" dirty="0"/>
              <a:t>every priest stands daily at his service, offering repeatedly the same sacrifices, which can never take away </a:t>
            </a:r>
            <a:r>
              <a:rPr lang="en-US" dirty="0" smtClean="0"/>
              <a:t>sins. But </a:t>
            </a:r>
            <a:r>
              <a:rPr lang="en-US" dirty="0"/>
              <a:t>when </a:t>
            </a:r>
            <a:r>
              <a:rPr lang="en-US" dirty="0" smtClean="0"/>
              <a:t>Christ </a:t>
            </a:r>
            <a:r>
              <a:rPr lang="en-US" dirty="0"/>
              <a:t>had offered for all time a single sacrifice for sins, he sat down at the right hand of God,</a:t>
            </a:r>
            <a:endParaRPr lang="en-US" dirty="0" smtClean="0"/>
          </a:p>
          <a:p>
            <a:pPr>
              <a:buNone/>
            </a:pPr>
            <a:endParaRPr lang="en-US" dirty="0" smtClean="0"/>
          </a:p>
          <a:p>
            <a:pPr lvl="1"/>
            <a:endParaRPr lang="en-US" dirty="0" smtClean="0"/>
          </a:p>
          <a:p>
            <a:pPr lvl="1"/>
            <a:endParaRPr lang="en-US" dirty="0" smtClean="0"/>
          </a:p>
          <a:p>
            <a:pPr>
              <a:buNone/>
            </a:pPr>
            <a:r>
              <a:rPr lang="en-US" dirty="0" smtClean="0"/>
              <a:t> </a:t>
            </a:r>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1:26-27</a:t>
            </a:r>
            <a:endParaRPr lang="en-US" dirty="0"/>
          </a:p>
        </p:txBody>
      </p:sp>
      <p:sp>
        <p:nvSpPr>
          <p:cNvPr id="3" name="Content Placeholder 2"/>
          <p:cNvSpPr>
            <a:spLocks noGrp="1"/>
          </p:cNvSpPr>
          <p:nvPr>
            <p:ph idx="1"/>
          </p:nvPr>
        </p:nvSpPr>
        <p:spPr/>
        <p:txBody>
          <a:bodyPr/>
          <a:lstStyle/>
          <a:p>
            <a:r>
              <a:rPr lang="en-US" dirty="0" smtClean="0"/>
              <a:t>Then God said, “Let us make man </a:t>
            </a:r>
            <a:r>
              <a:rPr lang="en-US" b="1" dirty="0" smtClean="0"/>
              <a:t>in our own image, after our likeness</a:t>
            </a:r>
            <a:r>
              <a:rPr lang="en-US" dirty="0" smtClean="0"/>
              <a:t>. And let them have dominion over the fish of the sea and over the birds of the heavens and over the livestock and over all the earth and over every creeping thing that creeps on the earth.” So God created man in his own image, in the image of God he created him; male and female he created them.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Made in God’s Image </a:t>
            </a:r>
            <a:endParaRPr lang="en-US" dirty="0"/>
          </a:p>
        </p:txBody>
      </p:sp>
      <p:sp>
        <p:nvSpPr>
          <p:cNvPr id="3" name="Content Placeholder 2"/>
          <p:cNvSpPr>
            <a:spLocks noGrp="1"/>
          </p:cNvSpPr>
          <p:nvPr>
            <p:ph idx="1"/>
          </p:nvPr>
        </p:nvSpPr>
        <p:spPr/>
        <p:txBody>
          <a:bodyPr/>
          <a:lstStyle/>
          <a:p>
            <a:r>
              <a:rPr lang="en-US" dirty="0" smtClean="0"/>
              <a:t>How are we in God’s likeness?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Creators </a:t>
            </a:r>
            <a:endParaRPr lang="en-US" dirty="0"/>
          </a:p>
        </p:txBody>
      </p:sp>
      <p:pic>
        <p:nvPicPr>
          <p:cNvPr id="6" name="Content Placeholder 5" descr="technology1.jpg"/>
          <p:cNvPicPr>
            <a:picLocks noGrp="1" noChangeAspect="1"/>
          </p:cNvPicPr>
          <p:nvPr>
            <p:ph sz="half" idx="1"/>
          </p:nvPr>
        </p:nvPicPr>
        <p:blipFill>
          <a:blip r:embed="rId2"/>
          <a:stretch>
            <a:fillRect/>
          </a:stretch>
        </p:blipFill>
        <p:spPr>
          <a:xfrm>
            <a:off x="203200" y="1599355"/>
            <a:ext cx="4241800" cy="4279865"/>
          </a:xfrm>
        </p:spPr>
      </p:pic>
      <p:pic>
        <p:nvPicPr>
          <p:cNvPr id="8" name="Content Placeholder 7" descr="technology 2.jpg"/>
          <p:cNvPicPr>
            <a:picLocks noGrp="1" noChangeAspect="1"/>
          </p:cNvPicPr>
          <p:nvPr>
            <p:ph sz="half" idx="2"/>
          </p:nvPr>
        </p:nvPicPr>
        <p:blipFill>
          <a:blip r:embed="rId3"/>
          <a:stretch>
            <a:fillRect/>
          </a:stretch>
        </p:blipFill>
        <p:spPr>
          <a:xfrm>
            <a:off x="4548077" y="1599356"/>
            <a:ext cx="4595923" cy="427986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We are Creators</a:t>
            </a:r>
            <a:endParaRPr lang="en-US" dirty="0"/>
          </a:p>
        </p:txBody>
      </p:sp>
      <p:sp>
        <p:nvSpPr>
          <p:cNvPr id="7" name="Content Placeholder 6"/>
          <p:cNvSpPr>
            <a:spLocks noGrp="1"/>
          </p:cNvSpPr>
          <p:nvPr>
            <p:ph idx="1"/>
          </p:nvPr>
        </p:nvSpPr>
        <p:spPr/>
        <p:txBody>
          <a:bodyPr/>
          <a:lstStyle/>
          <a:p>
            <a:r>
              <a:rPr lang="en-US" dirty="0" smtClean="0"/>
              <a:t>Psalm 8:5-9</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We are Creators</a:t>
            </a:r>
            <a:endParaRPr lang="en-US" dirty="0"/>
          </a:p>
        </p:txBody>
      </p:sp>
      <p:sp>
        <p:nvSpPr>
          <p:cNvPr id="7" name="Content Placeholder 6"/>
          <p:cNvSpPr>
            <a:spLocks noGrp="1"/>
          </p:cNvSpPr>
          <p:nvPr>
            <p:ph idx="1"/>
          </p:nvPr>
        </p:nvSpPr>
        <p:spPr/>
        <p:txBody>
          <a:bodyPr/>
          <a:lstStyle/>
          <a:p>
            <a:r>
              <a:rPr lang="en-US" dirty="0" smtClean="0"/>
              <a:t>Psalm 8:5-9</a:t>
            </a:r>
          </a:p>
          <a:p>
            <a:pPr lvl="1"/>
            <a:r>
              <a:rPr lang="en-US" dirty="0" smtClean="0"/>
              <a:t>God has given us dominion over the works of his hands.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Artists</a:t>
            </a:r>
            <a:endParaRPr lang="en-US" dirty="0"/>
          </a:p>
        </p:txBody>
      </p:sp>
      <p:pic>
        <p:nvPicPr>
          <p:cNvPr id="6" name="Content Placeholder 5" descr="bobross2.jpeg"/>
          <p:cNvPicPr>
            <a:picLocks noGrp="1" noChangeAspect="1"/>
          </p:cNvPicPr>
          <p:nvPr>
            <p:ph sz="half" idx="1"/>
          </p:nvPr>
        </p:nvPicPr>
        <p:blipFill>
          <a:blip r:embed="rId2"/>
          <a:srcRect l="-7460" r="-7460"/>
          <a:stretch>
            <a:fillRect/>
          </a:stretch>
        </p:blipFill>
        <p:spPr>
          <a:xfrm>
            <a:off x="292100" y="1600201"/>
            <a:ext cx="4038600" cy="4525963"/>
          </a:xfrm>
        </p:spPr>
      </p:pic>
      <p:pic>
        <p:nvPicPr>
          <p:cNvPr id="5" name="Content Placeholder 4" descr="Flowers1.jpg"/>
          <p:cNvPicPr>
            <a:picLocks noGrp="1" noChangeAspect="1"/>
          </p:cNvPicPr>
          <p:nvPr>
            <p:ph sz="half" idx="2"/>
          </p:nvPr>
        </p:nvPicPr>
        <p:blipFill>
          <a:blip r:embed="rId3"/>
          <a:stretch>
            <a:fillRect/>
          </a:stretch>
        </p:blipFill>
        <p:spPr>
          <a:xfrm>
            <a:off x="4648200" y="1600201"/>
            <a:ext cx="4038600" cy="452596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 are Artists</a:t>
            </a:r>
            <a:endParaRPr lang="en-US" dirty="0"/>
          </a:p>
        </p:txBody>
      </p:sp>
      <p:sp>
        <p:nvSpPr>
          <p:cNvPr id="6" name="Content Placeholder 5"/>
          <p:cNvSpPr>
            <a:spLocks noGrp="1"/>
          </p:cNvSpPr>
          <p:nvPr>
            <p:ph idx="1"/>
          </p:nvPr>
        </p:nvSpPr>
        <p:spPr/>
        <p:txBody>
          <a:bodyPr/>
          <a:lstStyle/>
          <a:p>
            <a:r>
              <a:rPr lang="en-US" dirty="0" smtClean="0"/>
              <a:t>Exodus 31:1-6</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7774</TotalTime>
  <Words>526</Words>
  <Application>Microsoft Macintosh PowerPoint</Application>
  <PresentationFormat>On-screen Show (4:3)</PresentationFormat>
  <Paragraphs>60</Paragraphs>
  <Slides>21</Slides>
  <Notes>1</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Made in God’s Image </vt:lpstr>
      <vt:lpstr>Genesis 1:26-27</vt:lpstr>
      <vt:lpstr>Genesis 1:26-27</vt:lpstr>
      <vt:lpstr>Made in God’s Image </vt:lpstr>
      <vt:lpstr>We are Creators </vt:lpstr>
      <vt:lpstr>We are Creators</vt:lpstr>
      <vt:lpstr>We are Creators</vt:lpstr>
      <vt:lpstr>We are Artists</vt:lpstr>
      <vt:lpstr>We are Artists</vt:lpstr>
      <vt:lpstr>We are Artists</vt:lpstr>
      <vt:lpstr>We are Musicians</vt:lpstr>
      <vt:lpstr>We are Musicians</vt:lpstr>
      <vt:lpstr>We are Musicians</vt:lpstr>
      <vt:lpstr>We are Emotional</vt:lpstr>
      <vt:lpstr>We are Emotional</vt:lpstr>
      <vt:lpstr>We are Eternal</vt:lpstr>
      <vt:lpstr>We are Eternal</vt:lpstr>
      <vt:lpstr>We are Eternal</vt:lpstr>
      <vt:lpstr>We are Eternal</vt:lpstr>
      <vt:lpstr>We are Eternal</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Made in God’s Image </dc:title>
  <dc:creator>BRIAN  RODRIGUEZ</dc:creator>
  <cp:lastModifiedBy>BRIAN  RODRIGUEZ</cp:lastModifiedBy>
  <cp:revision>3</cp:revision>
  <dcterms:created xsi:type="dcterms:W3CDTF">2019-04-30T03:51:43Z</dcterms:created>
  <dcterms:modified xsi:type="dcterms:W3CDTF">2019-05-05T13:26:27Z</dcterms:modified>
</cp:coreProperties>
</file>