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RECHABITES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JEREMIAH 35</a:t>
            </a:r>
            <a:endParaRPr lang="en-US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92D050"/>
                </a:solidFill>
              </a:rPr>
              <a:t>EXTRAORDINARY </a:t>
            </a:r>
            <a:r>
              <a:rPr lang="en-US" sz="3600" b="1" dirty="0">
                <a:solidFill>
                  <a:srgbClr val="92D050"/>
                </a:solidFill>
              </a:rPr>
              <a:t>LESSONS FROM </a:t>
            </a:r>
          </a:p>
          <a:p>
            <a:pPr algn="ctr"/>
            <a:r>
              <a:rPr lang="en-US" sz="3600" b="1" dirty="0">
                <a:solidFill>
                  <a:srgbClr val="92D05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199261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echabites">
            <a:extLst>
              <a:ext uri="{FF2B5EF4-FFF2-40B4-BE49-F238E27FC236}">
                <a16:creationId xmlns:a16="http://schemas.microsoft.com/office/drawing/2014/main" id="{B7377080-9A44-4440-B0A0-FCF2D1E36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11400"/>
            <a:ext cx="4419600" cy="454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9DE4FB9-4650-45B0-AE0E-A664404E4B4F}"/>
              </a:ext>
            </a:extLst>
          </p:cNvPr>
          <p:cNvSpPr/>
          <p:nvPr/>
        </p:nvSpPr>
        <p:spPr>
          <a:xfrm>
            <a:off x="237067" y="414867"/>
            <a:ext cx="11633200" cy="1143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COMMITMENT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8EE2941-7617-42BA-82AF-319A9B611994}"/>
              </a:ext>
            </a:extLst>
          </p:cNvPr>
          <p:cNvSpPr/>
          <p:nvPr/>
        </p:nvSpPr>
        <p:spPr>
          <a:xfrm>
            <a:off x="389467" y="2573867"/>
            <a:ext cx="6858000" cy="37253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MUST BE SHARED</a:t>
            </a:r>
          </a:p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MAKES YOU STRANGE</a:t>
            </a:r>
          </a:p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WILL SAVE</a:t>
            </a:r>
          </a:p>
        </p:txBody>
      </p:sp>
    </p:spTree>
    <p:extLst>
      <p:ext uri="{BB962C8B-B14F-4D97-AF65-F5344CB8AC3E}">
        <p14:creationId xmlns:p14="http://schemas.microsoft.com/office/powerpoint/2010/main" val="9278532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21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11</cp:revision>
  <dcterms:created xsi:type="dcterms:W3CDTF">2016-02-10T16:06:41Z</dcterms:created>
  <dcterms:modified xsi:type="dcterms:W3CDTF">2019-05-23T14:24:09Z</dcterms:modified>
</cp:coreProperties>
</file>