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9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983B-3F56-4630-AEC5-74B5594A8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596601-7912-4F70-8208-C818CFF3B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0A341-5D1D-422A-A438-8D81BB62A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14940-CE6C-4643-B1EE-833C933C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F2CF3-BA2E-4233-A3D7-E835FE60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A4956-A074-4C00-9975-881DCDDF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EA26B-0BC9-4672-A29F-DFCC983F1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51172-F28F-4F8F-AF95-E7D21600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1CC73-E04B-45DD-9E4F-A3BE9DFB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A840F-1E78-4A11-84A6-9A9293E4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7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49055-57E8-45A1-B0E9-0DE6B69A3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88057-4FD7-43C8-A497-35D75D510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F2187-A2F5-4BBA-B2A2-4429F4715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1320E-062E-4CA6-A35D-F43332CE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A9659-B4E7-41C7-81BA-8FDE482F6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9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CD3B-B2A2-44FF-B30E-C5169BCE6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CBAAD-A63C-4E8F-BB17-068BA53F6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943E2-93F1-4CA1-BBF4-5BF76317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EEB01-5DED-4D89-B98D-394B56595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86E6D-7713-4F6D-9F07-A98D4E12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9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D80A-BD0D-4680-9308-80DC6AA2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66639-CB21-4196-AA27-0954CB32C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72506-5E43-454F-80CD-3B96ECD38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10E1B-0C94-409C-8A73-92930F60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49ECC-1C9C-4C05-877C-77F0AE76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3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EFA9D-9954-403D-9878-1EB7BD1B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CF5AE-FF24-42BF-9601-56791FA391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F6905-4E58-416E-9171-AA2D1D6F1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C51D0-3164-47C0-B682-EC7A55C3E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3BECA-4032-45C2-A9E8-0497A224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396AC-7F1C-4A96-8945-A49B499B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0D661-E637-4B41-974C-F518E180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4FD3A-9C10-47D2-A51C-46195B7F5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CCBC4-735A-4C54-A0B2-110AF27E1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51AA04-A3B0-4E32-A629-E8E08D02A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D86BA2-9E6A-4E8F-B0AF-4A36FFED23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616FA-2BF3-401F-B401-2060B7CC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EF0D2E-6F45-4002-9EB1-B1CFA7D38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92652F-4CC1-40F0-A760-89CD71363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1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C781-C7CC-4B8A-B8B2-E5A98258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4CACA0-CC21-47E6-ABB4-00E1D616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1DC1F-453D-45CC-AD51-355445C3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29480A-6A47-4726-9DA0-145AAEC3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44DE4-6E2F-480B-A7B2-A4B78337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1C818E-C65A-4AD8-BFB1-63C7CFD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2B80D-1E15-4618-8097-1074661B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5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DA6-9476-4A5F-A960-C1F8E8F50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5F81-1694-4A01-80F6-7E5A341EF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A2FCB-009E-4CAB-BE6B-B33E592F7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759F5-8461-4E42-8BF3-0FFB89788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D011-7B1E-4D25-8103-27F76196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98B71-6F64-41FE-A6F9-A3792FD6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0FBF-344B-498A-B64C-D85715E2C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03A26E-1603-4C9E-82AD-AF6DB0D50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3A465-5F06-440D-8412-68B8DE977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27DDD-09F3-466D-8F19-1C3C5621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A22-4C6F-4770-94CA-8556F621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28FCD-6634-4E78-B307-5E3B8FE22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8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C43641-F5EC-4E44-BAE2-D8831F700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8D5E7-FB2E-4C61-9CCD-3DE3FA23E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A9D24-D0CE-4800-B1FA-E37DE146F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23898-2261-4169-8E87-562F09F1FA4B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7F2D8-934A-426A-9FD2-2A226EC29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B78F9-BBF9-4855-BE81-EF839DBB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FDFD2-D377-4E27-8B22-07DE4FF4A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D409-A327-4BA4-9146-AC3EF7D434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553A2-619A-4F4E-820A-659B113015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6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rist teaching in the synagogue">
            <a:extLst>
              <a:ext uri="{FF2B5EF4-FFF2-40B4-BE49-F238E27FC236}">
                <a16:creationId xmlns:a16="http://schemas.microsoft.com/office/drawing/2014/main" id="{38461AF3-F5FC-4128-9A9F-E7A804455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E392B7-23D5-46C3-B3EC-01BB99BDB604}"/>
              </a:ext>
            </a:extLst>
          </p:cNvPr>
          <p:cNvSpPr txBox="1"/>
          <p:nvPr/>
        </p:nvSpPr>
        <p:spPr>
          <a:xfrm>
            <a:off x="246185" y="4101737"/>
            <a:ext cx="117289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THE YEAR OF THE LORD</a:t>
            </a:r>
          </a:p>
          <a:p>
            <a:pPr algn="ctr"/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LUKE 4.16-30</a:t>
            </a:r>
          </a:p>
        </p:txBody>
      </p:sp>
    </p:spTree>
    <p:extLst>
      <p:ext uri="{BB962C8B-B14F-4D97-AF65-F5344CB8AC3E}">
        <p14:creationId xmlns:p14="http://schemas.microsoft.com/office/powerpoint/2010/main" val="3048431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hrist teaching in the synagogue">
            <a:extLst>
              <a:ext uri="{FF2B5EF4-FFF2-40B4-BE49-F238E27FC236}">
                <a16:creationId xmlns:a16="http://schemas.microsoft.com/office/drawing/2014/main" id="{38461AF3-F5FC-4128-9A9F-E7A804455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2232"/>
            <a:ext cx="4976446" cy="483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E392B7-23D5-46C3-B3EC-01BB99BDB604}"/>
              </a:ext>
            </a:extLst>
          </p:cNvPr>
          <p:cNvSpPr txBox="1"/>
          <p:nvPr/>
        </p:nvSpPr>
        <p:spPr>
          <a:xfrm>
            <a:off x="211015" y="404446"/>
            <a:ext cx="117641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THE YEAR OF THE LORD</a:t>
            </a:r>
          </a:p>
          <a:p>
            <a:pPr algn="ctr"/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LUKE 4.16-30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FC4C69-2D3F-4F44-BF6B-F5635B672135}"/>
              </a:ext>
            </a:extLst>
          </p:cNvPr>
          <p:cNvSpPr txBox="1"/>
          <p:nvPr/>
        </p:nvSpPr>
        <p:spPr>
          <a:xfrm>
            <a:off x="5521569" y="2514600"/>
            <a:ext cx="64535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and the Bible</a:t>
            </a:r>
          </a:p>
          <a:p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Gentiles and the Blessings</a:t>
            </a:r>
          </a:p>
          <a:p>
            <a:r>
              <a:rPr lang="en-US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Nazarenes and the Backlash</a:t>
            </a:r>
          </a:p>
        </p:txBody>
      </p:sp>
    </p:spTree>
    <p:extLst>
      <p:ext uri="{BB962C8B-B14F-4D97-AF65-F5344CB8AC3E}">
        <p14:creationId xmlns:p14="http://schemas.microsoft.com/office/powerpoint/2010/main" val="2140238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5</cp:revision>
  <dcterms:created xsi:type="dcterms:W3CDTF">2019-05-17T00:57:30Z</dcterms:created>
  <dcterms:modified xsi:type="dcterms:W3CDTF">2019-05-19T01:44:05Z</dcterms:modified>
</cp:coreProperties>
</file>