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58"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8" autoAdjust="0"/>
    <p:restoredTop sz="94660"/>
  </p:normalViewPr>
  <p:slideViewPr>
    <p:cSldViewPr snapToGrid="0">
      <p:cViewPr varScale="1">
        <p:scale>
          <a:sx n="59" d="100"/>
          <a:sy n="59" d="100"/>
        </p:scale>
        <p:origin x="59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85997C0-4CF7-4EED-A8FE-19C37D91E3A7}"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DCB7C-28AC-4090-91EA-353B7908DA10}" type="slidenum">
              <a:rPr lang="en-US" smtClean="0"/>
              <a:t>‹#›</a:t>
            </a:fld>
            <a:endParaRPr lang="en-US"/>
          </a:p>
        </p:txBody>
      </p:sp>
    </p:spTree>
    <p:extLst>
      <p:ext uri="{BB962C8B-B14F-4D97-AF65-F5344CB8AC3E}">
        <p14:creationId xmlns:p14="http://schemas.microsoft.com/office/powerpoint/2010/main" val="2947379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5997C0-4CF7-4EED-A8FE-19C37D91E3A7}"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DCB7C-28AC-4090-91EA-353B7908DA10}" type="slidenum">
              <a:rPr lang="en-US" smtClean="0"/>
              <a:t>‹#›</a:t>
            </a:fld>
            <a:endParaRPr lang="en-US"/>
          </a:p>
        </p:txBody>
      </p:sp>
    </p:spTree>
    <p:extLst>
      <p:ext uri="{BB962C8B-B14F-4D97-AF65-F5344CB8AC3E}">
        <p14:creationId xmlns:p14="http://schemas.microsoft.com/office/powerpoint/2010/main" val="3022706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5997C0-4CF7-4EED-A8FE-19C37D91E3A7}"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DCB7C-28AC-4090-91EA-353B7908DA10}" type="slidenum">
              <a:rPr lang="en-US" smtClean="0"/>
              <a:t>‹#›</a:t>
            </a:fld>
            <a:endParaRPr lang="en-US"/>
          </a:p>
        </p:txBody>
      </p:sp>
    </p:spTree>
    <p:extLst>
      <p:ext uri="{BB962C8B-B14F-4D97-AF65-F5344CB8AC3E}">
        <p14:creationId xmlns:p14="http://schemas.microsoft.com/office/powerpoint/2010/main" val="2484567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5997C0-4CF7-4EED-A8FE-19C37D91E3A7}"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DCB7C-28AC-4090-91EA-353B7908DA10}" type="slidenum">
              <a:rPr lang="en-US" smtClean="0"/>
              <a:t>‹#›</a:t>
            </a:fld>
            <a:endParaRPr lang="en-US"/>
          </a:p>
        </p:txBody>
      </p:sp>
    </p:spTree>
    <p:extLst>
      <p:ext uri="{BB962C8B-B14F-4D97-AF65-F5344CB8AC3E}">
        <p14:creationId xmlns:p14="http://schemas.microsoft.com/office/powerpoint/2010/main" val="675750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997C0-4CF7-4EED-A8FE-19C37D91E3A7}"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DCB7C-28AC-4090-91EA-353B7908DA10}" type="slidenum">
              <a:rPr lang="en-US" smtClean="0"/>
              <a:t>‹#›</a:t>
            </a:fld>
            <a:endParaRPr lang="en-US"/>
          </a:p>
        </p:txBody>
      </p:sp>
    </p:spTree>
    <p:extLst>
      <p:ext uri="{BB962C8B-B14F-4D97-AF65-F5344CB8AC3E}">
        <p14:creationId xmlns:p14="http://schemas.microsoft.com/office/powerpoint/2010/main" val="2334890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5997C0-4CF7-4EED-A8FE-19C37D91E3A7}" type="datetimeFigureOut">
              <a:rPr lang="en-US" smtClean="0"/>
              <a:t>5/9/2019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DCB7C-28AC-4090-91EA-353B7908DA10}" type="slidenum">
              <a:rPr lang="en-US" smtClean="0"/>
              <a:t>‹#›</a:t>
            </a:fld>
            <a:endParaRPr lang="en-US"/>
          </a:p>
        </p:txBody>
      </p:sp>
    </p:spTree>
    <p:extLst>
      <p:ext uri="{BB962C8B-B14F-4D97-AF65-F5344CB8AC3E}">
        <p14:creationId xmlns:p14="http://schemas.microsoft.com/office/powerpoint/2010/main" val="2483800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5997C0-4CF7-4EED-A8FE-19C37D91E3A7}" type="datetimeFigureOut">
              <a:rPr lang="en-US" smtClean="0"/>
              <a:t>5/9/2019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BDCB7C-28AC-4090-91EA-353B7908DA10}" type="slidenum">
              <a:rPr lang="en-US" smtClean="0"/>
              <a:t>‹#›</a:t>
            </a:fld>
            <a:endParaRPr lang="en-US"/>
          </a:p>
        </p:txBody>
      </p:sp>
    </p:spTree>
    <p:extLst>
      <p:ext uri="{BB962C8B-B14F-4D97-AF65-F5344CB8AC3E}">
        <p14:creationId xmlns:p14="http://schemas.microsoft.com/office/powerpoint/2010/main" val="3771934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5997C0-4CF7-4EED-A8FE-19C37D91E3A7}" type="datetimeFigureOut">
              <a:rPr lang="en-US" smtClean="0"/>
              <a:t>5/9/2019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BDCB7C-28AC-4090-91EA-353B7908DA10}" type="slidenum">
              <a:rPr lang="en-US" smtClean="0"/>
              <a:t>‹#›</a:t>
            </a:fld>
            <a:endParaRPr lang="en-US"/>
          </a:p>
        </p:txBody>
      </p:sp>
    </p:spTree>
    <p:extLst>
      <p:ext uri="{BB962C8B-B14F-4D97-AF65-F5344CB8AC3E}">
        <p14:creationId xmlns:p14="http://schemas.microsoft.com/office/powerpoint/2010/main" val="1114891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997C0-4CF7-4EED-A8FE-19C37D91E3A7}" type="datetimeFigureOut">
              <a:rPr lang="en-US" smtClean="0"/>
              <a:t>5/9/2019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BDCB7C-28AC-4090-91EA-353B7908DA10}" type="slidenum">
              <a:rPr lang="en-US" smtClean="0"/>
              <a:t>‹#›</a:t>
            </a:fld>
            <a:endParaRPr lang="en-US"/>
          </a:p>
        </p:txBody>
      </p:sp>
    </p:spTree>
    <p:extLst>
      <p:ext uri="{BB962C8B-B14F-4D97-AF65-F5344CB8AC3E}">
        <p14:creationId xmlns:p14="http://schemas.microsoft.com/office/powerpoint/2010/main" val="3775397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5997C0-4CF7-4EED-A8FE-19C37D91E3A7}" type="datetimeFigureOut">
              <a:rPr lang="en-US" smtClean="0"/>
              <a:t>5/9/2019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DCB7C-28AC-4090-91EA-353B7908DA10}" type="slidenum">
              <a:rPr lang="en-US" smtClean="0"/>
              <a:t>‹#›</a:t>
            </a:fld>
            <a:endParaRPr lang="en-US"/>
          </a:p>
        </p:txBody>
      </p:sp>
    </p:spTree>
    <p:extLst>
      <p:ext uri="{BB962C8B-B14F-4D97-AF65-F5344CB8AC3E}">
        <p14:creationId xmlns:p14="http://schemas.microsoft.com/office/powerpoint/2010/main" val="3383450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5997C0-4CF7-4EED-A8FE-19C37D91E3A7}" type="datetimeFigureOut">
              <a:rPr lang="en-US" smtClean="0"/>
              <a:t>5/9/2019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DCB7C-28AC-4090-91EA-353B7908DA10}" type="slidenum">
              <a:rPr lang="en-US" smtClean="0"/>
              <a:t>‹#›</a:t>
            </a:fld>
            <a:endParaRPr lang="en-US"/>
          </a:p>
        </p:txBody>
      </p:sp>
    </p:spTree>
    <p:extLst>
      <p:ext uri="{BB962C8B-B14F-4D97-AF65-F5344CB8AC3E}">
        <p14:creationId xmlns:p14="http://schemas.microsoft.com/office/powerpoint/2010/main" val="359303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997C0-4CF7-4EED-A8FE-19C37D91E3A7}" type="datetimeFigureOut">
              <a:rPr lang="en-US" smtClean="0"/>
              <a:t>5/9/2019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DCB7C-28AC-4090-91EA-353B7908DA10}" type="slidenum">
              <a:rPr lang="en-US" smtClean="0"/>
              <a:t>‹#›</a:t>
            </a:fld>
            <a:endParaRPr lang="en-US"/>
          </a:p>
        </p:txBody>
      </p:sp>
    </p:spTree>
    <p:extLst>
      <p:ext uri="{BB962C8B-B14F-4D97-AF65-F5344CB8AC3E}">
        <p14:creationId xmlns:p14="http://schemas.microsoft.com/office/powerpoint/2010/main" val="665718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28261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evin-durant.jpg (650×4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99258" y="432262"/>
            <a:ext cx="5702531" cy="3539430"/>
          </a:xfrm>
          <a:prstGeom prst="rect">
            <a:avLst/>
          </a:prstGeom>
          <a:noFill/>
        </p:spPr>
        <p:txBody>
          <a:bodyPr wrap="square" rtlCol="0">
            <a:spAutoFit/>
          </a:bodyPr>
          <a:lstStyle/>
          <a:p>
            <a:r>
              <a:rPr lang="en-US" sz="2800" dirty="0">
                <a:solidFill>
                  <a:schemeClr val="bg1"/>
                </a:solidFill>
              </a:rPr>
              <a:t>“</a:t>
            </a:r>
            <a:r>
              <a:rPr lang="en-US" sz="2800" i="1" dirty="0">
                <a:solidFill>
                  <a:schemeClr val="bg1"/>
                </a:solidFill>
              </a:rPr>
              <a:t>Everyone told us we wasn’t supposed to be here… you made us believe, you kept us off the streets, you put clothes on our backs, food on the table. When you didn’t eat you made sure we ate, you went to sleep hungry, you sacrificed for us. You are the real MVP”</a:t>
            </a:r>
            <a:endParaRPr lang="en-US" sz="2800" dirty="0">
              <a:solidFill>
                <a:schemeClr val="bg1"/>
              </a:solidFill>
            </a:endParaRPr>
          </a:p>
        </p:txBody>
      </p:sp>
    </p:spTree>
    <p:extLst>
      <p:ext uri="{BB962C8B-B14F-4D97-AF65-F5344CB8AC3E}">
        <p14:creationId xmlns:p14="http://schemas.microsoft.com/office/powerpoint/2010/main" val="84844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479BD-04B3-4F79-89B5-E711A9BAF5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27108B1-DC35-4D8C-B794-516B4D217A97}"/>
              </a:ext>
            </a:extLst>
          </p:cNvPr>
          <p:cNvSpPr>
            <a:spLocks noGrp="1"/>
          </p:cNvSpPr>
          <p:nvPr>
            <p:ph idx="1"/>
          </p:nvPr>
        </p:nvSpPr>
        <p:spPr>
          <a:xfrm>
            <a:off x="233082" y="215154"/>
            <a:ext cx="11600330" cy="6642846"/>
          </a:xfrm>
        </p:spPr>
        <p:txBody>
          <a:bodyPr>
            <a:normAutofit fontScale="92500" lnSpcReduction="20000"/>
          </a:bodyPr>
          <a:lstStyle/>
          <a:p>
            <a:pPr marL="0" indent="0">
              <a:buNone/>
            </a:pPr>
            <a:r>
              <a:rPr lang="en-US" sz="40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MEDICINE: </a:t>
            </a:r>
          </a:p>
          <a:p>
            <a:pPr marL="0" indent="0">
              <a:buNone/>
            </a:pPr>
            <a:r>
              <a:rPr lang="en-US" sz="4000" i="1" dirty="0">
                <a:solidFill>
                  <a:srgbClr val="002060"/>
                </a:solidFill>
                <a:latin typeface="Times New Roman" panose="02020603050405020304" pitchFamily="18" charset="0"/>
                <a:cs typeface="Times New Roman" panose="02020603050405020304" pitchFamily="18" charset="0"/>
              </a:rPr>
              <a:t>     “If you don’t stop picking at that it will get infected”</a:t>
            </a:r>
            <a:endParaRPr lang="en-US" sz="4000" dirty="0">
              <a:solidFill>
                <a:srgbClr val="002060"/>
              </a:solidFill>
              <a:latin typeface="Times New Roman" panose="02020603050405020304" pitchFamily="18" charset="0"/>
              <a:cs typeface="Times New Roman" panose="02020603050405020304" pitchFamily="18" charset="0"/>
            </a:endParaRPr>
          </a:p>
          <a:p>
            <a:pPr marL="0" indent="0">
              <a:buNone/>
            </a:pPr>
            <a:r>
              <a:rPr lang="en-US" sz="40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GENETICS: </a:t>
            </a:r>
          </a:p>
          <a:p>
            <a:pPr marL="0" indent="0">
              <a:buNone/>
            </a:pPr>
            <a:r>
              <a:rPr lang="en-US" sz="4000" dirty="0">
                <a:solidFill>
                  <a:srgbClr val="002060"/>
                </a:solidFill>
                <a:latin typeface="Times New Roman" panose="02020603050405020304" pitchFamily="18" charset="0"/>
                <a:cs typeface="Times New Roman" panose="02020603050405020304" pitchFamily="18" charset="0"/>
              </a:rPr>
              <a:t>     “</a:t>
            </a:r>
            <a:r>
              <a:rPr lang="en-US" sz="4000" i="1" dirty="0">
                <a:solidFill>
                  <a:srgbClr val="002060"/>
                </a:solidFill>
                <a:latin typeface="Times New Roman" panose="02020603050405020304" pitchFamily="18" charset="0"/>
                <a:cs typeface="Times New Roman" panose="02020603050405020304" pitchFamily="18" charset="0"/>
              </a:rPr>
              <a:t>You are just like your father!”</a:t>
            </a:r>
            <a:endParaRPr lang="en-US" sz="4000" dirty="0">
              <a:solidFill>
                <a:srgbClr val="002060"/>
              </a:solidFill>
              <a:latin typeface="Times New Roman" panose="02020603050405020304" pitchFamily="18" charset="0"/>
              <a:cs typeface="Times New Roman" panose="02020603050405020304" pitchFamily="18" charset="0"/>
            </a:endParaRPr>
          </a:p>
          <a:p>
            <a:pPr marL="0" indent="0">
              <a:buNone/>
            </a:pPr>
            <a:r>
              <a:rPr lang="en-US" sz="40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ROOTS: </a:t>
            </a:r>
          </a:p>
          <a:p>
            <a:pPr marL="0" indent="0">
              <a:buNone/>
            </a:pPr>
            <a:r>
              <a:rPr lang="en-US" sz="4000" dirty="0">
                <a:solidFill>
                  <a:srgbClr val="002060"/>
                </a:solidFill>
                <a:latin typeface="Times New Roman" panose="02020603050405020304" pitchFamily="18" charset="0"/>
                <a:cs typeface="Times New Roman" panose="02020603050405020304" pitchFamily="18" charset="0"/>
              </a:rPr>
              <a:t>     “</a:t>
            </a:r>
            <a:r>
              <a:rPr lang="en-US" sz="4000" i="1" dirty="0">
                <a:solidFill>
                  <a:srgbClr val="002060"/>
                </a:solidFill>
                <a:latin typeface="Times New Roman" panose="02020603050405020304" pitchFamily="18" charset="0"/>
                <a:cs typeface="Times New Roman" panose="02020603050405020304" pitchFamily="18" charset="0"/>
              </a:rPr>
              <a:t>Do you think you were born in a barn?”</a:t>
            </a:r>
            <a:endParaRPr lang="en-US" sz="4000" dirty="0">
              <a:solidFill>
                <a:srgbClr val="002060"/>
              </a:solidFill>
              <a:latin typeface="Times New Roman" panose="02020603050405020304" pitchFamily="18" charset="0"/>
              <a:cs typeface="Times New Roman" panose="02020603050405020304" pitchFamily="18" charset="0"/>
            </a:endParaRPr>
          </a:p>
          <a:p>
            <a:pPr marL="0" indent="0">
              <a:buNone/>
            </a:pPr>
            <a:r>
              <a:rPr lang="en-US" sz="40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JUSTICE:</a:t>
            </a:r>
            <a:r>
              <a:rPr lang="en-US" sz="40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0" indent="0">
              <a:buNone/>
            </a:pPr>
            <a:r>
              <a:rPr lang="en-US" sz="4000" i="1" dirty="0">
                <a:solidFill>
                  <a:srgbClr val="002060"/>
                </a:solidFill>
                <a:latin typeface="Times New Roman" panose="02020603050405020304" pitchFamily="18" charset="0"/>
                <a:cs typeface="Times New Roman" panose="02020603050405020304" pitchFamily="18" charset="0"/>
              </a:rPr>
              <a:t>     “One day you will have kids, and I hope they turn out just like you.”</a:t>
            </a:r>
            <a:endParaRPr lang="en-US" sz="4000" dirty="0">
              <a:solidFill>
                <a:srgbClr val="002060"/>
              </a:solidFill>
              <a:latin typeface="Times New Roman" panose="02020603050405020304" pitchFamily="18" charset="0"/>
              <a:cs typeface="Times New Roman" panose="02020603050405020304" pitchFamily="18" charset="0"/>
            </a:endParaRPr>
          </a:p>
          <a:p>
            <a:pPr marL="0" indent="0">
              <a:buNone/>
            </a:pPr>
            <a:r>
              <a:rPr lang="en-US" sz="40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PATIENCE: </a:t>
            </a:r>
          </a:p>
          <a:p>
            <a:pPr marL="0" indent="0">
              <a:buNone/>
            </a:pPr>
            <a:r>
              <a:rPr lang="en-US" sz="4000" dirty="0">
                <a:solidFill>
                  <a:srgbClr val="002060"/>
                </a:solidFill>
                <a:latin typeface="Times New Roman" panose="02020603050405020304" pitchFamily="18" charset="0"/>
                <a:cs typeface="Times New Roman" panose="02020603050405020304" pitchFamily="18" charset="0"/>
              </a:rPr>
              <a:t>     “</a:t>
            </a:r>
            <a:r>
              <a:rPr lang="en-US" sz="4000" i="1" dirty="0">
                <a:solidFill>
                  <a:srgbClr val="002060"/>
                </a:solidFill>
                <a:latin typeface="Times New Roman" panose="02020603050405020304" pitchFamily="18" charset="0"/>
                <a:cs typeface="Times New Roman" panose="02020603050405020304" pitchFamily="18" charset="0"/>
              </a:rPr>
              <a:t>Just wait until your dad gets home”</a:t>
            </a:r>
            <a:endParaRPr lang="en-US" sz="4000" dirty="0">
              <a:solidFill>
                <a:srgbClr val="002060"/>
              </a:solidFill>
              <a:latin typeface="Times New Roman" panose="02020603050405020304" pitchFamily="18" charset="0"/>
              <a:cs typeface="Times New Roman" panose="02020603050405020304" pitchFamily="18" charset="0"/>
            </a:endParaRPr>
          </a:p>
          <a:p>
            <a:pPr marL="0" indent="0">
              <a:buNone/>
            </a:pPr>
            <a:r>
              <a:rPr lang="en-US" sz="40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RELIGION: </a:t>
            </a:r>
          </a:p>
          <a:p>
            <a:pPr marL="0" indent="0">
              <a:buNone/>
            </a:pPr>
            <a:r>
              <a:rPr lang="en-US" sz="4000" dirty="0">
                <a:solidFill>
                  <a:srgbClr val="002060"/>
                </a:solidFill>
                <a:latin typeface="Times New Roman" panose="02020603050405020304" pitchFamily="18" charset="0"/>
                <a:cs typeface="Times New Roman" panose="02020603050405020304" pitchFamily="18" charset="0"/>
              </a:rPr>
              <a:t>     “</a:t>
            </a:r>
            <a:r>
              <a:rPr lang="en-US" sz="4000" i="1" dirty="0">
                <a:solidFill>
                  <a:srgbClr val="002060"/>
                </a:solidFill>
                <a:latin typeface="Times New Roman" panose="02020603050405020304" pitchFamily="18" charset="0"/>
                <a:cs typeface="Times New Roman" panose="02020603050405020304" pitchFamily="18" charset="0"/>
              </a:rPr>
              <a:t>You better pray that will come out of the carpet.”</a:t>
            </a:r>
            <a:endParaRPr lang="en-US" sz="4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8899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6333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505" y="798022"/>
            <a:ext cx="10274531" cy="3785652"/>
          </a:xfrm>
          <a:prstGeom prst="rect">
            <a:avLst/>
          </a:prstGeom>
          <a:noFill/>
        </p:spPr>
        <p:txBody>
          <a:bodyPr wrap="square" rtlCol="0">
            <a:spAutoFit/>
          </a:bodyPr>
          <a:lstStyle/>
          <a:p>
            <a:r>
              <a:rPr lang="en-US" sz="8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LIFE</a:t>
            </a:r>
          </a:p>
          <a:p>
            <a:r>
              <a:rPr lang="en-US" sz="8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LOVE</a:t>
            </a:r>
          </a:p>
          <a:p>
            <a:r>
              <a:rPr lang="en-US" sz="8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LEGACY</a:t>
            </a:r>
          </a:p>
        </p:txBody>
      </p:sp>
      <p:pic>
        <p:nvPicPr>
          <p:cNvPr id="2050" name="Picture 2" descr="bulrushes-t.jpg (500×3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45BC79D8-A3DE-43F2-988E-4BAB240688A3}"/>
              </a:ext>
            </a:extLst>
          </p:cNvPr>
          <p:cNvSpPr txBox="1"/>
          <p:nvPr/>
        </p:nvSpPr>
        <p:spPr>
          <a:xfrm>
            <a:off x="1524000" y="609600"/>
            <a:ext cx="9556376" cy="830997"/>
          </a:xfrm>
          <a:prstGeom prst="rect">
            <a:avLst/>
          </a:prstGeom>
          <a:noFill/>
        </p:spPr>
        <p:txBody>
          <a:bodyPr wrap="square" rtlCol="0">
            <a:spAutoFit/>
          </a:bodyPr>
          <a:lstStyle/>
          <a:p>
            <a:pPr algn="ctr"/>
            <a:r>
              <a:rPr lang="en-US" sz="4800" b="1" dirty="0">
                <a:effectLst>
                  <a:outerShdw blurRad="38100" dist="38100" dir="2700000" algn="tl">
                    <a:srgbClr val="000000">
                      <a:alpha val="43137"/>
                    </a:srgbClr>
                  </a:outerShdw>
                </a:effectLst>
                <a:latin typeface="Castellar" panose="020A0402060406010301" pitchFamily="18" charset="0"/>
              </a:rPr>
              <a:t>THE MOTHERS OF MOSES</a:t>
            </a:r>
          </a:p>
        </p:txBody>
      </p:sp>
    </p:spTree>
    <p:extLst>
      <p:ext uri="{BB962C8B-B14F-4D97-AF65-F5344CB8AC3E}">
        <p14:creationId xmlns:p14="http://schemas.microsoft.com/office/powerpoint/2010/main" val="2963292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ulrushes-t.jpg (500×3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18447"/>
            <a:ext cx="5378824" cy="493955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45BC79D8-A3DE-43F2-988E-4BAB240688A3}"/>
              </a:ext>
            </a:extLst>
          </p:cNvPr>
          <p:cNvSpPr txBox="1"/>
          <p:nvPr/>
        </p:nvSpPr>
        <p:spPr>
          <a:xfrm>
            <a:off x="1524000" y="609600"/>
            <a:ext cx="9556376" cy="830997"/>
          </a:xfrm>
          <a:prstGeom prst="rect">
            <a:avLst/>
          </a:prstGeom>
          <a:noFill/>
        </p:spPr>
        <p:txBody>
          <a:bodyPr wrap="square" rtlCol="0">
            <a:spAutoFit/>
          </a:bodyPr>
          <a:lstStyle/>
          <a:p>
            <a:pPr algn="ctr"/>
            <a:r>
              <a:rPr lang="en-US" sz="4800" b="1" dirty="0">
                <a:effectLst>
                  <a:outerShdw blurRad="38100" dist="38100" dir="2700000" algn="tl">
                    <a:srgbClr val="000000">
                      <a:alpha val="43137"/>
                    </a:srgbClr>
                  </a:outerShdw>
                </a:effectLst>
                <a:latin typeface="Castellar" panose="020A0402060406010301" pitchFamily="18" charset="0"/>
              </a:rPr>
              <a:t>THE MOTHERS OF MOSES</a:t>
            </a:r>
          </a:p>
        </p:txBody>
      </p:sp>
      <p:sp>
        <p:nvSpPr>
          <p:cNvPr id="4" name="TextBox 3">
            <a:extLst>
              <a:ext uri="{FF2B5EF4-FFF2-40B4-BE49-F238E27FC236}">
                <a16:creationId xmlns:a16="http://schemas.microsoft.com/office/drawing/2014/main" id="{65C20F01-6515-4B70-B4BF-3C1BA70DAA59}"/>
              </a:ext>
            </a:extLst>
          </p:cNvPr>
          <p:cNvSpPr txBox="1"/>
          <p:nvPr/>
        </p:nvSpPr>
        <p:spPr>
          <a:xfrm>
            <a:off x="5576046" y="3030070"/>
            <a:ext cx="5378823" cy="2585323"/>
          </a:xfrm>
          <a:prstGeom prst="rect">
            <a:avLst/>
          </a:prstGeom>
          <a:noFill/>
        </p:spPr>
        <p:txBody>
          <a:bodyPr wrap="square" rtlCol="0">
            <a:spAutoFit/>
          </a:bodyPr>
          <a:lstStyle/>
          <a:p>
            <a:pPr algn="ctr"/>
            <a:r>
              <a:rPr lang="en-US" sz="5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LIFE</a:t>
            </a:r>
          </a:p>
          <a:p>
            <a:pPr algn="ctr"/>
            <a:r>
              <a:rPr lang="en-US" sz="5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LOVE</a:t>
            </a:r>
          </a:p>
          <a:p>
            <a:pPr algn="ctr"/>
            <a:r>
              <a:rPr lang="en-US" sz="5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LEGACY</a:t>
            </a:r>
          </a:p>
        </p:txBody>
      </p:sp>
    </p:spTree>
    <p:extLst>
      <p:ext uri="{BB962C8B-B14F-4D97-AF65-F5344CB8AC3E}">
        <p14:creationId xmlns:p14="http://schemas.microsoft.com/office/powerpoint/2010/main" val="17780549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C41FB-C636-43CA-992A-8F10FEE827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3E51D39-1868-499E-A085-75A78556DD9B}"/>
              </a:ext>
            </a:extLst>
          </p:cNvPr>
          <p:cNvSpPr>
            <a:spLocks noGrp="1"/>
          </p:cNvSpPr>
          <p:nvPr>
            <p:ph idx="1"/>
          </p:nvPr>
        </p:nvSpPr>
        <p:spPr>
          <a:xfrm>
            <a:off x="195943" y="702129"/>
            <a:ext cx="11707586" cy="5474834"/>
          </a:xfrm>
        </p:spPr>
        <p:txBody>
          <a:bodyPr/>
          <a:lstStyle/>
          <a:p>
            <a:pPr marL="0" indent="0">
              <a:buNone/>
            </a:pPr>
            <a:r>
              <a:rPr lang="en-US" sz="4400" dirty="0">
                <a:solidFill>
                  <a:srgbClr val="002060"/>
                </a:solidFill>
                <a:latin typeface="Times New Roman" panose="02020603050405020304" pitchFamily="18" charset="0"/>
                <a:cs typeface="Times New Roman" panose="02020603050405020304" pitchFamily="18" charset="0"/>
              </a:rPr>
              <a:t>“</a:t>
            </a:r>
            <a:r>
              <a:rPr lang="en-US" sz="4400" i="1" dirty="0">
                <a:solidFill>
                  <a:srgbClr val="002060"/>
                </a:solidFill>
                <a:latin typeface="Times New Roman" panose="02020603050405020304" pitchFamily="18" charset="0"/>
                <a:cs typeface="Times New Roman" panose="02020603050405020304" pitchFamily="18" charset="0"/>
              </a:rPr>
              <a:t>My name has six letters. The first one is</a:t>
            </a:r>
            <a:r>
              <a:rPr lang="en-US" sz="4400" i="1">
                <a:solidFill>
                  <a:srgbClr val="002060"/>
                </a:solidFill>
                <a:latin typeface="Times New Roman" panose="02020603050405020304" pitchFamily="18" charset="0"/>
                <a:cs typeface="Times New Roman" panose="02020603050405020304" pitchFamily="18" charset="0"/>
              </a:rPr>
              <a:t> M. </a:t>
            </a:r>
            <a:r>
              <a:rPr lang="en-US" sz="4400" i="1" dirty="0">
                <a:solidFill>
                  <a:srgbClr val="002060"/>
                </a:solidFill>
                <a:latin typeface="Times New Roman" panose="02020603050405020304" pitchFamily="18" charset="0"/>
                <a:cs typeface="Times New Roman" panose="02020603050405020304" pitchFamily="18" charset="0"/>
              </a:rPr>
              <a:t>I pick up things. What am I?” </a:t>
            </a:r>
          </a:p>
          <a:p>
            <a:pPr marL="0" indent="0">
              <a:buNone/>
            </a:pPr>
            <a:endParaRPr lang="en-US" sz="4400" i="1" dirty="0">
              <a:latin typeface="Times New Roman" panose="02020603050405020304" pitchFamily="18" charset="0"/>
              <a:cs typeface="Times New Roman" panose="02020603050405020304" pitchFamily="18" charset="0"/>
            </a:endParaRPr>
          </a:p>
          <a:p>
            <a:pPr marL="0" indent="0" algn="ctr">
              <a:buNone/>
            </a:pPr>
            <a:r>
              <a:rPr lang="en-US" sz="4400" b="1" dirty="0">
                <a:solidFill>
                  <a:srgbClr val="C00000"/>
                </a:solidFill>
                <a:latin typeface="Times New Roman" panose="02020603050405020304" pitchFamily="18" charset="0"/>
                <a:cs typeface="Times New Roman" panose="02020603050405020304" pitchFamily="18" charset="0"/>
              </a:rPr>
              <a:t>M O T H E R</a:t>
            </a:r>
          </a:p>
          <a:p>
            <a:pPr marL="0" indent="0">
              <a:buNone/>
            </a:pPr>
            <a:endParaRPr lang="en-US" dirty="0"/>
          </a:p>
        </p:txBody>
      </p:sp>
    </p:spTree>
    <p:extLst>
      <p:ext uri="{BB962C8B-B14F-4D97-AF65-F5344CB8AC3E}">
        <p14:creationId xmlns:p14="http://schemas.microsoft.com/office/powerpoint/2010/main" val="4039015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176</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Castellar</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Buc Chumbley</dc:creator>
  <cp:lastModifiedBy>Buc Chumbley</cp:lastModifiedBy>
  <cp:revision>8</cp:revision>
  <dcterms:created xsi:type="dcterms:W3CDTF">2015-05-07T13:17:12Z</dcterms:created>
  <dcterms:modified xsi:type="dcterms:W3CDTF">2019-05-10T00:13:11Z</dcterms:modified>
</cp:coreProperties>
</file>