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6" r:id="rId4"/>
    <p:sldId id="26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3A3A"/>
    <a:srgbClr val="FFFFCC"/>
    <a:srgbClr val="EB69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2" autoAdjust="0"/>
    <p:restoredTop sz="94660"/>
  </p:normalViewPr>
  <p:slideViewPr>
    <p:cSldViewPr snapToGrid="0">
      <p:cViewPr varScale="1">
        <p:scale>
          <a:sx n="57" d="100"/>
          <a:sy n="57" d="100"/>
        </p:scale>
        <p:origin x="8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947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014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804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39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546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524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890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406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143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064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12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A1C1F-1A39-4FDF-84FC-B035E57A81D2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70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847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5997575" cy="6858000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7574" y="997527"/>
            <a:ext cx="6194426" cy="51921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7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  <a:cs typeface="Times New Roman" panose="02020603050405020304" pitchFamily="18" charset="0"/>
              </a:rPr>
              <a:t>BALAAM</a:t>
            </a:r>
          </a:p>
          <a:p>
            <a:pPr marL="0" indent="0" algn="ctr">
              <a:buNone/>
            </a:pPr>
            <a:r>
              <a:rPr lang="en-US" sz="32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NUMBERS 21-25, 31</a:t>
            </a:r>
          </a:p>
          <a:p>
            <a:pPr marL="0" indent="0" algn="ctr">
              <a:buNone/>
            </a:pPr>
            <a:endParaRPr lang="en-US" sz="36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7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1" y="681644"/>
            <a:ext cx="599757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LOST IN THE </a:t>
            </a:r>
            <a:r>
              <a:rPr lang="en-US" sz="9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CREDITS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2880" y="4838007"/>
            <a:ext cx="546977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FF00"/>
                </a:solidFill>
              </a:rPr>
              <a:t>EXTRAORDINARY LESSONS FROM </a:t>
            </a:r>
          </a:p>
          <a:p>
            <a:pPr algn="ctr"/>
            <a:r>
              <a:rPr lang="en-US" sz="3600" b="1" dirty="0">
                <a:solidFill>
                  <a:srgbClr val="FFFF00"/>
                </a:solidFill>
              </a:rPr>
              <a:t>ORDINARY PEOPLE</a:t>
            </a:r>
          </a:p>
        </p:txBody>
      </p:sp>
    </p:spTree>
    <p:extLst>
      <p:ext uri="{BB962C8B-B14F-4D97-AF65-F5344CB8AC3E}">
        <p14:creationId xmlns:p14="http://schemas.microsoft.com/office/powerpoint/2010/main" val="281913278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98E1201C-8FA0-4BE7-B406-887983F7DB85}"/>
              </a:ext>
            </a:extLst>
          </p:cNvPr>
          <p:cNvSpPr/>
          <p:nvPr/>
        </p:nvSpPr>
        <p:spPr>
          <a:xfrm>
            <a:off x="193222" y="244929"/>
            <a:ext cx="11726635" cy="1655589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  <a:cs typeface="Times New Roman" panose="02020603050405020304" pitchFamily="18" charset="0"/>
              </a:rPr>
              <a:t> BALAAM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6DA98244-0EA7-4488-9B6C-9A29A9E97E13}"/>
              </a:ext>
            </a:extLst>
          </p:cNvPr>
          <p:cNvSpPr/>
          <p:nvPr/>
        </p:nvSpPr>
        <p:spPr>
          <a:xfrm>
            <a:off x="4741332" y="2419349"/>
            <a:ext cx="7178524" cy="3790951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WAY OF BALAAM</a:t>
            </a:r>
          </a:p>
          <a:p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ERROR OF BALAAM</a:t>
            </a:r>
          </a:p>
          <a:p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DOCTRINE OF BALAAM</a:t>
            </a:r>
          </a:p>
        </p:txBody>
      </p:sp>
      <p:pic>
        <p:nvPicPr>
          <p:cNvPr id="5" name="Picture 2" descr="Image result for balaam">
            <a:extLst>
              <a:ext uri="{FF2B5EF4-FFF2-40B4-BE49-F238E27FC236}">
                <a16:creationId xmlns:a16="http://schemas.microsoft.com/office/drawing/2014/main" id="{C93EEAED-12F9-4095-8242-11A69F4567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144" y="2419349"/>
            <a:ext cx="4198256" cy="4193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50724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2478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684</TotalTime>
  <Words>28</Words>
  <Application>Microsoft Office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Castellar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Buc Chumbley</dc:creator>
  <cp:lastModifiedBy>Buc Chumbley</cp:lastModifiedBy>
  <cp:revision>57</cp:revision>
  <dcterms:created xsi:type="dcterms:W3CDTF">2016-02-10T16:06:41Z</dcterms:created>
  <dcterms:modified xsi:type="dcterms:W3CDTF">2019-06-11T23:05:06Z</dcterms:modified>
</cp:coreProperties>
</file>