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STEPHEN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6-7</a:t>
            </a:r>
            <a:endParaRPr lang="en-US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STEPHEN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741332" y="2419349"/>
            <a:ext cx="7178524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OF THE SPIRIT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OF WISDOM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OF FAITH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OF POWER</a:t>
            </a:r>
          </a:p>
        </p:txBody>
      </p:sp>
      <p:pic>
        <p:nvPicPr>
          <p:cNvPr id="1026" name="Picture 2" descr="Image result for stephen acts 7">
            <a:extLst>
              <a:ext uri="{FF2B5EF4-FFF2-40B4-BE49-F238E27FC236}">
                <a16:creationId xmlns:a16="http://schemas.microsoft.com/office/drawing/2014/main" id="{4DD779EA-55D9-4577-ABED-52BAF5C27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3" y="2133600"/>
            <a:ext cx="4361844" cy="447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STEPHEN’S SERMON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741332" y="2419349"/>
            <a:ext cx="7178524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RESTRICKED GOD</a:t>
            </a:r>
          </a:p>
          <a:p>
            <a:pPr algn="ctr"/>
            <a:r>
              <a:rPr lang="en-US" sz="4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REJECTED PROPHETS</a:t>
            </a:r>
          </a:p>
          <a:p>
            <a:pPr algn="ctr"/>
            <a:r>
              <a:rPr lang="en-US" sz="4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RESISTED THE SPIRIT</a:t>
            </a:r>
          </a:p>
        </p:txBody>
      </p:sp>
      <p:pic>
        <p:nvPicPr>
          <p:cNvPr id="1026" name="Picture 2" descr="Image result for stephen acts 7">
            <a:extLst>
              <a:ext uri="{FF2B5EF4-FFF2-40B4-BE49-F238E27FC236}">
                <a16:creationId xmlns:a16="http://schemas.microsoft.com/office/drawing/2014/main" id="{4DD779EA-55D9-4577-ABED-52BAF5C27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3" y="2133600"/>
            <a:ext cx="4361844" cy="447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258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61</cp:revision>
  <dcterms:created xsi:type="dcterms:W3CDTF">2016-02-10T16:06:41Z</dcterms:created>
  <dcterms:modified xsi:type="dcterms:W3CDTF">2019-06-27T05:10:46Z</dcterms:modified>
</cp:coreProperties>
</file>