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74" r:id="rId4"/>
    <p:sldId id="270" r:id="rId5"/>
    <p:sldId id="271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45ED3A-9914-42D3-ACC0-182A909E4466}">
          <p14:sldIdLst>
            <p14:sldId id="256"/>
            <p14:sldId id="259"/>
            <p14:sldId id="274"/>
            <p14:sldId id="270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9933"/>
    <a:srgbClr val="AB154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A7689-B975-45FE-B3FF-DD5DFB09ED23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78021-1835-497B-A783-B3D98F7EC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8606-CD13-4A52-B05E-FE6B0497A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70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BF324-AC8A-4E15-9262-7C9220E36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13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8A4A5-FF8C-40D0-ACB6-589EEFF53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1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2597-BDE1-4E53-96F8-A9F9A03FC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3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0718-A7A2-4A5F-B1ED-8D3D3D5BE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CA2A-C9CF-493C-8E05-9E20A09CA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0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94198-DDD9-4E4D-AFD4-1BCC6616D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3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EC13F-FBA2-4DEF-BA69-9FEFEF580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52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FF504-A3D8-40BC-B7E5-764F4B065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30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CFB83-FD23-4D14-AAC6-38A7F1CD1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26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871AD-ED71-4317-9EF4-DA3E8FF42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6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37B0DC-81A1-4DC2-9F7F-C9D8B06CB4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 NOW!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 ON THE NAME OF THE LORD</a:t>
            </a:r>
          </a:p>
        </p:txBody>
      </p:sp>
    </p:spTree>
    <p:extLst>
      <p:ext uri="{BB962C8B-B14F-4D97-AF65-F5344CB8AC3E}">
        <p14:creationId xmlns:p14="http://schemas.microsoft.com/office/powerpoint/2010/main" val="40077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lling on the name of the lord">
            <a:extLst>
              <a:ext uri="{FF2B5EF4-FFF2-40B4-BE49-F238E27FC236}">
                <a16:creationId xmlns:a16="http://schemas.microsoft.com/office/drawing/2014/main" id="{9A78961C-EC68-49CF-A7A9-0E7F10BE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EE8E58-E58C-4C5B-93C8-F9F83E82BB72}"/>
              </a:ext>
            </a:extLst>
          </p:cNvPr>
          <p:cNvSpPr txBox="1"/>
          <p:nvPr/>
        </p:nvSpPr>
        <p:spPr>
          <a:xfrm>
            <a:off x="381000" y="304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“Heavenly Father, I know that I am a sinner and that I deserve to go to hell. I believe that Jesus Christ died on the cross for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sins. I do now receive him as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Lord and personal Savior.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promise to serve you to the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best of my ability. Please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save me. In Jesus’ name, </a:t>
            </a:r>
          </a:p>
          <a:p>
            <a:pPr marL="0" indent="0"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Amen.”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235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lling on the name of the lord">
            <a:extLst>
              <a:ext uri="{FF2B5EF4-FFF2-40B4-BE49-F238E27FC236}">
                <a16:creationId xmlns:a16="http://schemas.microsoft.com/office/drawing/2014/main" id="{9A78961C-EC68-49CF-A7A9-0E7F10BE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6800"/>
            <a:ext cx="91440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EE8E58-E58C-4C5B-93C8-F9F83E82BB72}"/>
              </a:ext>
            </a:extLst>
          </p:cNvPr>
          <p:cNvSpPr txBox="1"/>
          <p:nvPr/>
        </p:nvSpPr>
        <p:spPr>
          <a:xfrm>
            <a:off x="381000" y="304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39F13-234E-4E8C-A231-7F1BC9497538}"/>
              </a:ext>
            </a:extLst>
          </p:cNvPr>
          <p:cNvSpPr txBox="1"/>
          <p:nvPr/>
        </p:nvSpPr>
        <p:spPr>
          <a:xfrm>
            <a:off x="457200" y="3048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CALLING ON THE NAME OF THE LORD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6CA9B1-9FA9-49A9-B25B-CED7E68A0169}"/>
              </a:ext>
            </a:extLst>
          </p:cNvPr>
          <p:cNvSpPr txBox="1"/>
          <p:nvPr/>
        </p:nvSpPr>
        <p:spPr>
          <a:xfrm>
            <a:off x="609600" y="2057400"/>
            <a:ext cx="426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Song/praise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Salvation</a:t>
            </a:r>
          </a:p>
        </p:txBody>
      </p:sp>
    </p:spTree>
    <p:extLst>
      <p:ext uri="{BB962C8B-B14F-4D97-AF65-F5344CB8AC3E}">
        <p14:creationId xmlns:p14="http://schemas.microsoft.com/office/powerpoint/2010/main" val="4151310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lling on the name of the lord">
            <a:extLst>
              <a:ext uri="{FF2B5EF4-FFF2-40B4-BE49-F238E27FC236}">
                <a16:creationId xmlns:a16="http://schemas.microsoft.com/office/drawing/2014/main" id="{9A78961C-EC68-49CF-A7A9-0E7F10BE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6800"/>
            <a:ext cx="91440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EE8E58-E58C-4C5B-93C8-F9F83E82BB72}"/>
              </a:ext>
            </a:extLst>
          </p:cNvPr>
          <p:cNvSpPr txBox="1"/>
          <p:nvPr/>
        </p:nvSpPr>
        <p:spPr>
          <a:xfrm>
            <a:off x="381000" y="304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39F13-234E-4E8C-A231-7F1BC9497538}"/>
              </a:ext>
            </a:extLst>
          </p:cNvPr>
          <p:cNvSpPr txBox="1"/>
          <p:nvPr/>
        </p:nvSpPr>
        <p:spPr>
          <a:xfrm>
            <a:off x="457200" y="3048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CALLING ON THE NAME OF THE LORD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6CA9B1-9FA9-49A9-B25B-CED7E68A0169}"/>
              </a:ext>
            </a:extLst>
          </p:cNvPr>
          <p:cNvSpPr txBox="1"/>
          <p:nvPr/>
        </p:nvSpPr>
        <p:spPr>
          <a:xfrm>
            <a:off x="685800" y="25146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</a:t>
            </a:r>
          </a:p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10</a:t>
            </a:r>
          </a:p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22</a:t>
            </a:r>
          </a:p>
        </p:txBody>
      </p:sp>
    </p:spTree>
    <p:extLst>
      <p:ext uri="{BB962C8B-B14F-4D97-AF65-F5344CB8AC3E}">
        <p14:creationId xmlns:p14="http://schemas.microsoft.com/office/powerpoint/2010/main" val="1466574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Castellar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Westview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Buc</dc:creator>
  <cp:lastModifiedBy>Buc Chumbley</cp:lastModifiedBy>
  <cp:revision>16</cp:revision>
  <dcterms:created xsi:type="dcterms:W3CDTF">2009-04-26T13:57:39Z</dcterms:created>
  <dcterms:modified xsi:type="dcterms:W3CDTF">2019-06-29T19:00:05Z</dcterms:modified>
</cp:coreProperties>
</file>