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5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4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0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4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2727-573F-4E49-BF13-B41F43EC20E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C3CE6-CB91-472C-ABAF-7B6CE70C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0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isweekinmormons.com/wp-content/uploads/2014/02/repentance-andy.jpg">
            <a:extLst>
              <a:ext uri="{FF2B5EF4-FFF2-40B4-BE49-F238E27FC236}">
                <a16:creationId xmlns:a16="http://schemas.microsoft.com/office/drawing/2014/main" id="{3F44898D-347B-488F-B9AD-88524F9ED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31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isweekinmormons.com/wp-content/uploads/2014/02/repentance-andy.jpg">
            <a:extLst>
              <a:ext uri="{FF2B5EF4-FFF2-40B4-BE49-F238E27FC236}">
                <a16:creationId xmlns:a16="http://schemas.microsoft.com/office/drawing/2014/main" id="{8FA1321C-6234-42ED-BBBB-D38F84132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810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ED51EF-ED8F-4D2A-817E-5E90742EDAEF}"/>
              </a:ext>
            </a:extLst>
          </p:cNvPr>
          <p:cNvSpPr txBox="1"/>
          <p:nvPr/>
        </p:nvSpPr>
        <p:spPr>
          <a:xfrm>
            <a:off x="457200" y="609600"/>
            <a:ext cx="8153400" cy="830997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REPENTANCE Is not</a:t>
            </a:r>
            <a:r>
              <a:rPr lang="en-US" sz="4800" b="1" dirty="0">
                <a:latin typeface="Castellar" panose="020A0402060406010301" pitchFamily="18" charset="0"/>
              </a:rPr>
              <a:t>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A64F9-3874-4323-900A-9DFD80414776}"/>
              </a:ext>
            </a:extLst>
          </p:cNvPr>
          <p:cNvSpPr txBox="1"/>
          <p:nvPr/>
        </p:nvSpPr>
        <p:spPr>
          <a:xfrm>
            <a:off x="4114800" y="3048000"/>
            <a:ext cx="4800600" cy="2123658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Baptism</a:t>
            </a:r>
          </a:p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forward</a:t>
            </a:r>
          </a:p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 sorry</a:t>
            </a:r>
          </a:p>
        </p:txBody>
      </p:sp>
    </p:spTree>
    <p:extLst>
      <p:ext uri="{BB962C8B-B14F-4D97-AF65-F5344CB8AC3E}">
        <p14:creationId xmlns:p14="http://schemas.microsoft.com/office/powerpoint/2010/main" val="25170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isweekinmormons.com/wp-content/uploads/2014/02/repentance-andy.jpg">
            <a:extLst>
              <a:ext uri="{FF2B5EF4-FFF2-40B4-BE49-F238E27FC236}">
                <a16:creationId xmlns:a16="http://schemas.microsoft.com/office/drawing/2014/main" id="{8FA1321C-6234-42ED-BBBB-D38F84132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3810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ED51EF-ED8F-4D2A-817E-5E90742EDAEF}"/>
              </a:ext>
            </a:extLst>
          </p:cNvPr>
          <p:cNvSpPr txBox="1"/>
          <p:nvPr/>
        </p:nvSpPr>
        <p:spPr>
          <a:xfrm>
            <a:off x="457200" y="609600"/>
            <a:ext cx="8153400" cy="1446550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REPENTANCE Is</a:t>
            </a:r>
            <a:r>
              <a:rPr lang="en-US" sz="8800" dirty="0">
                <a:latin typeface="Castellar" panose="020A0402060406010301" pitchFamily="18" charset="0"/>
              </a:rPr>
              <a:t>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A64F9-3874-4323-900A-9DFD80414776}"/>
              </a:ext>
            </a:extLst>
          </p:cNvPr>
          <p:cNvSpPr txBox="1"/>
          <p:nvPr/>
        </p:nvSpPr>
        <p:spPr>
          <a:xfrm>
            <a:off x="4191000" y="3048000"/>
            <a:ext cx="4953000" cy="2971800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Conscience decision</a:t>
            </a:r>
          </a:p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Crucifying old man</a:t>
            </a:r>
          </a:p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 behavior</a:t>
            </a:r>
          </a:p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0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11</cp:revision>
  <dcterms:created xsi:type="dcterms:W3CDTF">2012-05-06T13:47:31Z</dcterms:created>
  <dcterms:modified xsi:type="dcterms:W3CDTF">2019-06-06T16:21:20Z</dcterms:modified>
</cp:coreProperties>
</file>