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13617"/>
    <a:srgbClr val="FFDF7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441D-AC06-4F5E-8F3A-DBDED294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B933-D15C-4B70-ABB0-C4FD0D9A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E3AF5-30C4-4D0F-938B-EBC37799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0C718-CA66-451E-A091-0708D49B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11CCB-32D0-45A9-83FF-7CA79A72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57F2-C96B-4A46-8F7E-C89D9017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6A648-C6EA-453E-90AF-4E9541B6D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04A7-BC52-4F71-8BEC-3905777B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56F-9F7F-4FBF-B1FD-6A4AD81B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7BA0-2257-4905-91B0-63A3708C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2C039-FA8E-4A4B-93BE-0D99B247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BFA47-5E7A-4D36-8C15-0E1113DE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8B4-1C08-41F7-A513-D5413913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CE6F3-F70A-4376-8755-959F1D47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9114-5F2D-4C0B-8CB2-324B5D9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4016-83EA-4EDE-B5C3-B769760C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FAF5-A7FB-4FC2-883C-69C63F5C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7D2EC-EC57-4B0C-ACB9-5757D99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D2A64-9464-4573-A796-33BED6A0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79D0-32A1-4538-A146-06C6B877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4EE2-0673-44A3-8C8C-18D63296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9AD8-5805-4F2B-B54E-C73695AC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482E-A2AC-4EE7-92C9-469C8CF5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53F-90BF-4DA5-8976-41E7C35F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6C94-ED46-46C0-96BA-FD165B01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8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70EF-E151-4848-A5E5-BEA3F079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4D3F-0271-4D8F-9CF7-803CA7E42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C0BA-B3C6-4F9F-B411-9A4213306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8C3BC-AEDA-417D-B331-699A46AF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72F78-D1B2-4245-AF9E-53BA94F2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767D7-86A0-4442-ADB9-5E773AF8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335B-9EC1-4AE7-AB3C-82D35A21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9D61D-687B-425B-9D0D-6098591B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4E42C-260A-4EF8-8FB8-F41701857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A595B-92E4-432E-9673-93B5C8A6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F66A3-0D65-47EB-A238-1989EF830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5A50C-BCE6-41B6-8A28-D8706348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D12A8-72FD-4628-B398-3CCBE456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FDD43-1B31-443C-9DAA-F32619FC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9CC1-6C4C-4136-AFB2-AEDBA55F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AAB92-C756-41A6-9C23-DE0B4F60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5A089-DEAD-452D-8972-5A597B2F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DEBC1-6D30-4675-8E1F-9047619D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CBC3E-E15E-4D09-841E-E0ACD637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FE0A3-CDE4-411E-938B-74F97147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4F9DF-7445-4DF3-BB68-762EE578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E38D-B4C3-44CF-8C57-BDCEBF64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E687-69E0-4BAA-B495-51071857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94D53-A6DB-4C58-A476-2989E0DD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B8B8C-FFDA-49FC-808B-BA3BE43B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5BD5-3A79-4338-A4CC-1C0A13B4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89DDD-1FB8-4DAE-A7A7-C330138A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307D-1E18-459B-92D3-35AFE473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DE578-3785-4AF8-8F94-7B72C1BEC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F1ACC-EBDB-41F3-A4DC-A978D54CD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F510F-7364-42CD-BFCA-8BE309AC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062DA-06C4-4BD3-924D-469F80E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3C8A0-2EC1-4457-8D7F-9E994E67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1DBB5-1D8B-4175-8206-DAC1749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D7B6D-7DCE-43AB-9888-9488AC6E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55E20-1375-404A-AD0E-7480F420B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AFAA-2C6C-4821-B673-E46D0C1F1BD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EDEF-DC87-4518-8D99-5013ADA0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5D93-39A2-4911-97F1-E149CD4E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7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6973-1657-49A1-A711-93473DD02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49C78-2A97-485A-90A1-4C69D207E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rrentincarmel.com/wp-content/uploads/2012/05/Sistine-Chapel-Ceiling.jpg">
            <a:extLst>
              <a:ext uri="{FF2B5EF4-FFF2-40B4-BE49-F238E27FC236}">
                <a16:creationId xmlns:a16="http://schemas.microsoft.com/office/drawing/2014/main" id="{7942DD37-A868-4549-9059-E9942F8F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2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50271-A101-4FC1-A26A-27C586F6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BE7F0-4F3D-475C-9825-DB5773ACBAC5}"/>
              </a:ext>
            </a:extLst>
          </p:cNvPr>
          <p:cNvSpPr txBox="1"/>
          <p:nvPr/>
        </p:nvSpPr>
        <p:spPr>
          <a:xfrm>
            <a:off x="2185988" y="4643438"/>
            <a:ext cx="485775" cy="369332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17317-4861-46CB-9DA6-003CCDF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SU3MCcLoLVM/T7CSaRfVN8I/AAAAAAAAHH8/vNMMxXVkww8/s1600/Cima_da_Conegliano,_God_the_Father.jpg">
            <a:extLst>
              <a:ext uri="{FF2B5EF4-FFF2-40B4-BE49-F238E27FC236}">
                <a16:creationId xmlns:a16="http://schemas.microsoft.com/office/drawing/2014/main" id="{2D6B638E-476B-4C8D-AC42-5FB7FE34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5990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pixabay.com/photo/2015/08/25/10/41/benediction-of-god-the-father-906557_960_720.jpg">
            <a:extLst>
              <a:ext uri="{FF2B5EF4-FFF2-40B4-BE49-F238E27FC236}">
                <a16:creationId xmlns:a16="http://schemas.microsoft.com/office/drawing/2014/main" id="{9B0E5B0F-7098-421F-B63B-0D4823C7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84" y="3214254"/>
            <a:ext cx="4306704" cy="36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p.patheos.com.s3.amazonaws.com/blogs/emergentvillage/files/2012/12/Pieter-de-Grebber-Father-God-c.1645.jpg">
            <a:extLst>
              <a:ext uri="{FF2B5EF4-FFF2-40B4-BE49-F238E27FC236}">
                <a16:creationId xmlns:a16="http://schemas.microsoft.com/office/drawing/2014/main" id="{F81D35FB-1E7E-4664-B153-043CB799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9" y="1"/>
            <a:ext cx="1751196" cy="36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iP9q_GWLy0g/Tf2ptgCMQ_I/AAAAAAAABLY/bjOU7h5eYMU/s1600/Father1+flickr-4342583578-original.jpg">
            <a:extLst>
              <a:ext uri="{FF2B5EF4-FFF2-40B4-BE49-F238E27FC236}">
                <a16:creationId xmlns:a16="http://schemas.microsoft.com/office/drawing/2014/main" id="{DBB3F708-01C5-45F6-A077-F70575C3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4254"/>
            <a:ext cx="4090989" cy="36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oloveandtruth.files.wordpress.com/2014/01/god_the_father_2.jpg">
            <a:extLst>
              <a:ext uri="{FF2B5EF4-FFF2-40B4-BE49-F238E27FC236}">
                <a16:creationId xmlns:a16="http://schemas.microsoft.com/office/drawing/2014/main" id="{50579AB3-247E-45FA-BE9F-E0018EA9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636818"/>
            <a:ext cx="1751195" cy="32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arm4.staticflickr.com/3477/3221728640_e53ea558fb_z.jpg">
            <a:extLst>
              <a:ext uri="{FF2B5EF4-FFF2-40B4-BE49-F238E27FC236}">
                <a16:creationId xmlns:a16="http://schemas.microsoft.com/office/drawing/2014/main" id="{6B025BAB-AA5B-46E6-8B5A-5CF1DF5A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1"/>
            <a:ext cx="2043112" cy="68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papermodelkiosk.com/blog/sacredhearttoledo/lordgoddetail500.png">
            <a:extLst>
              <a:ext uri="{FF2B5EF4-FFF2-40B4-BE49-F238E27FC236}">
                <a16:creationId xmlns:a16="http://schemas.microsoft.com/office/drawing/2014/main" id="{A6E64784-AC54-4C65-AEBF-B9F99902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83" y="0"/>
            <a:ext cx="46110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14518-4A77-4CD3-93C2-C57F3CBF213D}"/>
              </a:ext>
            </a:extLst>
          </p:cNvPr>
          <p:cNvSpPr txBox="1"/>
          <p:nvPr/>
        </p:nvSpPr>
        <p:spPr>
          <a:xfrm>
            <a:off x="182880" y="1664208"/>
            <a:ext cx="1181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 mankind in his image, so we return the favor and make him into our own image.”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33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B8D1-FC60-4FB3-B639-8E4B28A3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365125"/>
            <a:ext cx="1099403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POSITIVISM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B8E9-55EF-4E6B-9309-3A30C7EF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825625"/>
            <a:ext cx="11716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philosophical system that holds that every rationally justifiable assertion can be scientifically verified or is capable of logical or mathematical proof, it rejects metaphysis and theism </a:t>
            </a:r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66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17317-4861-46CB-9DA6-003CCDF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2645229"/>
            <a:ext cx="3521529" cy="421277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FC960A-50BD-407C-9513-7D02E561C9FF}"/>
              </a:ext>
            </a:extLst>
          </p:cNvPr>
          <p:cNvSpPr/>
          <p:nvPr/>
        </p:nvSpPr>
        <p:spPr>
          <a:xfrm>
            <a:off x="1191986" y="636814"/>
            <a:ext cx="9862457" cy="94705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Times New Roman" panose="02020603050405020304" pitchFamily="18" charset="0"/>
              </a:rPr>
              <a:t>SEEING THE INVISIBLE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2C95A4-4C97-4563-962A-FCEF9AFCF7D4}"/>
              </a:ext>
            </a:extLst>
          </p:cNvPr>
          <p:cNvSpPr/>
          <p:nvPr/>
        </p:nvSpPr>
        <p:spPr>
          <a:xfrm>
            <a:off x="1338943" y="2645229"/>
            <a:ext cx="6449786" cy="2955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WORKS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 1; PSA 19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WORD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1, 14; 1 JOHN 1</a:t>
            </a:r>
          </a:p>
        </p:txBody>
      </p:sp>
    </p:spTree>
    <p:extLst>
      <p:ext uri="{BB962C8B-B14F-4D97-AF65-F5344CB8AC3E}">
        <p14:creationId xmlns:p14="http://schemas.microsoft.com/office/powerpoint/2010/main" val="404251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17317-4861-46CB-9DA6-003CCDF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2400301"/>
            <a:ext cx="3521529" cy="4457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FC960A-50BD-407C-9513-7D02E561C9FF}"/>
              </a:ext>
            </a:extLst>
          </p:cNvPr>
          <p:cNvSpPr/>
          <p:nvPr/>
        </p:nvSpPr>
        <p:spPr>
          <a:xfrm>
            <a:off x="1191986" y="636814"/>
            <a:ext cx="9862457" cy="94705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Times New Roman" panose="02020603050405020304" pitchFamily="18" charset="0"/>
              </a:rPr>
              <a:t>SEEING THE INVISIBLE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2C95A4-4C97-4563-962A-FCEF9AFCF7D4}"/>
              </a:ext>
            </a:extLst>
          </p:cNvPr>
          <p:cNvSpPr/>
          <p:nvPr/>
        </p:nvSpPr>
        <p:spPr>
          <a:xfrm>
            <a:off x="1338943" y="2400300"/>
            <a:ext cx="6449786" cy="40658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11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 8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 1</a:t>
            </a:r>
          </a:p>
        </p:txBody>
      </p:sp>
    </p:spTree>
    <p:extLst>
      <p:ext uri="{BB962C8B-B14F-4D97-AF65-F5344CB8AC3E}">
        <p14:creationId xmlns:p14="http://schemas.microsoft.com/office/powerpoint/2010/main" val="50362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POSITIVISM…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Buc Chumbley</cp:lastModifiedBy>
  <cp:revision>16</cp:revision>
  <dcterms:created xsi:type="dcterms:W3CDTF">2017-07-06T12:08:38Z</dcterms:created>
  <dcterms:modified xsi:type="dcterms:W3CDTF">2019-05-27T17:14:17Z</dcterms:modified>
</cp:coreProperties>
</file>