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6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3A3A"/>
    <a:srgbClr val="FFFFCC"/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PHILIP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ACTS 6, 8, 21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193222" y="244929"/>
            <a:ext cx="11726635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 PHILIP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741332" y="2419349"/>
            <a:ext cx="7178524" cy="379095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SERVANT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EVANGELIST</a:t>
            </a:r>
          </a:p>
          <a:p>
            <a:pPr algn="ctr"/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FATHER</a:t>
            </a:r>
          </a:p>
        </p:txBody>
      </p:sp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21</Words>
  <Application>Microsoft Office PowerPoint</Application>
  <PresentationFormat>Widescreen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62</cp:revision>
  <dcterms:created xsi:type="dcterms:W3CDTF">2016-02-10T16:06:41Z</dcterms:created>
  <dcterms:modified xsi:type="dcterms:W3CDTF">2019-07-02T16:30:03Z</dcterms:modified>
</cp:coreProperties>
</file>