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8" r:id="rId5"/>
    <p:sldId id="270" r:id="rId6"/>
    <p:sldId id="267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35"/>
    <a:srgbClr val="B93A3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THREE MEN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3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272144" y="1758948"/>
            <a:ext cx="4689323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GAIUS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 man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Believing man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Big-hearted man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C1725-BA3D-4DC1-B565-C8BDEF4C0C8A}"/>
              </a:ext>
            </a:extLst>
          </p:cNvPr>
          <p:cNvSpPr txBox="1"/>
          <p:nvPr/>
        </p:nvSpPr>
        <p:spPr>
          <a:xfrm>
            <a:off x="272144" y="508000"/>
            <a:ext cx="11496523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A TALE OF THREE MEN </a:t>
            </a:r>
          </a:p>
        </p:txBody>
      </p:sp>
      <p:pic>
        <p:nvPicPr>
          <p:cNvPr id="1026" name="Picture 2" descr="http://images.sharefaith.com/images/3/1245815184670_238/slide-02.jpg">
            <a:extLst>
              <a:ext uri="{FF2B5EF4-FFF2-40B4-BE49-F238E27FC236}">
                <a16:creationId xmlns:a16="http://schemas.microsoft.com/office/drawing/2014/main" id="{20736F41-F563-4509-B7F1-BB1C85240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733" y="1758948"/>
            <a:ext cx="6620933" cy="477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272144" y="1758949"/>
            <a:ext cx="4689323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GAIUS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DIOTREPHES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Self-willed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Slanderous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Seditious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C1725-BA3D-4DC1-B565-C8BDEF4C0C8A}"/>
              </a:ext>
            </a:extLst>
          </p:cNvPr>
          <p:cNvSpPr txBox="1"/>
          <p:nvPr/>
        </p:nvSpPr>
        <p:spPr>
          <a:xfrm>
            <a:off x="272144" y="508000"/>
            <a:ext cx="11496523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A TALE OF THREE MEN </a:t>
            </a:r>
          </a:p>
        </p:txBody>
      </p:sp>
      <p:pic>
        <p:nvPicPr>
          <p:cNvPr id="1026" name="Picture 2" descr="http://images.sharefaith.com/images/3/1245815184670_238/slide-02.jpg">
            <a:extLst>
              <a:ext uri="{FF2B5EF4-FFF2-40B4-BE49-F238E27FC236}">
                <a16:creationId xmlns:a16="http://schemas.microsoft.com/office/drawing/2014/main" id="{20736F41-F563-4509-B7F1-BB1C85240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733" y="1758948"/>
            <a:ext cx="6620933" cy="477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803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A092D8-9641-4393-8C55-152262DC70F9}"/>
              </a:ext>
            </a:extLst>
          </p:cNvPr>
          <p:cNvSpPr/>
          <p:nvPr/>
        </p:nvSpPr>
        <p:spPr>
          <a:xfrm>
            <a:off x="671803" y="410548"/>
            <a:ext cx="1099146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signs to </a:t>
            </a:r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Spot a Diotrephes</a:t>
            </a:r>
            <a:endParaRPr lang="en-US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Dominates every conversation.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toward those who disagree with him.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Constantly taking sides 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Thinks he could do things better than elders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a rebellious attitude toward the elders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Focuses exclusively on his group of friends. 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Argues endlessly over minor details 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Takes it personally when his advice is rejected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Clings to positions of authority at all costs.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en-US" sz="32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Sees new people as a threat to his power. </a:t>
            </a:r>
            <a:endParaRPr lang="en-US" sz="3200" b="1" dirty="0">
              <a:solidFill>
                <a:srgbClr val="EB69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272144" y="1758949"/>
            <a:ext cx="4689323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GAIUS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DIOTREPHES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DEMETRIUS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C1725-BA3D-4DC1-B565-C8BDEF4C0C8A}"/>
              </a:ext>
            </a:extLst>
          </p:cNvPr>
          <p:cNvSpPr txBox="1"/>
          <p:nvPr/>
        </p:nvSpPr>
        <p:spPr>
          <a:xfrm>
            <a:off x="272144" y="508000"/>
            <a:ext cx="11496523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A TALE OF THREE MEN </a:t>
            </a:r>
          </a:p>
        </p:txBody>
      </p:sp>
      <p:pic>
        <p:nvPicPr>
          <p:cNvPr id="1026" name="Picture 2" descr="http://images.sharefaith.com/images/3/1245815184670_238/slide-02.jpg">
            <a:extLst>
              <a:ext uri="{FF2B5EF4-FFF2-40B4-BE49-F238E27FC236}">
                <a16:creationId xmlns:a16="http://schemas.microsoft.com/office/drawing/2014/main" id="{20736F41-F563-4509-B7F1-BB1C85240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733" y="1758948"/>
            <a:ext cx="6620933" cy="477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8914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272144" y="1758949"/>
            <a:ext cx="4689323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such thing as a perfect church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become like the people we follow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of Diotrephes is alive today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C1725-BA3D-4DC1-B565-C8BDEF4C0C8A}"/>
              </a:ext>
            </a:extLst>
          </p:cNvPr>
          <p:cNvSpPr txBox="1"/>
          <p:nvPr/>
        </p:nvSpPr>
        <p:spPr>
          <a:xfrm>
            <a:off x="272144" y="508000"/>
            <a:ext cx="11496523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LESSONS FROM THIRD JOHN </a:t>
            </a:r>
          </a:p>
        </p:txBody>
      </p:sp>
      <p:pic>
        <p:nvPicPr>
          <p:cNvPr id="1026" name="Picture 2" descr="http://images.sharefaith.com/images/3/1245815184670_238/slide-02.jpg">
            <a:extLst>
              <a:ext uri="{FF2B5EF4-FFF2-40B4-BE49-F238E27FC236}">
                <a16:creationId xmlns:a16="http://schemas.microsoft.com/office/drawing/2014/main" id="{20736F41-F563-4509-B7F1-BB1C85240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733" y="1758948"/>
            <a:ext cx="6620933" cy="477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330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143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64</cp:revision>
  <dcterms:created xsi:type="dcterms:W3CDTF">2016-02-10T16:06:41Z</dcterms:created>
  <dcterms:modified xsi:type="dcterms:W3CDTF">2019-07-21T12:51:38Z</dcterms:modified>
</cp:coreProperties>
</file>