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9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1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7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2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5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6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6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5ACA-C2AA-453D-875E-696E5E912DA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0320E-EF58-4C1E-9835-7CAD3D28B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3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postasy">
            <a:extLst>
              <a:ext uri="{FF2B5EF4-FFF2-40B4-BE49-F238E27FC236}">
                <a16:creationId xmlns:a16="http://schemas.microsoft.com/office/drawing/2014/main" id="{AFA3EDFF-B7DD-46D1-B38F-8F7A491B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69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postasy">
            <a:extLst>
              <a:ext uri="{FF2B5EF4-FFF2-40B4-BE49-F238E27FC236}">
                <a16:creationId xmlns:a16="http://schemas.microsoft.com/office/drawing/2014/main" id="{AFA3EDFF-B7DD-46D1-B38F-8F7A491B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7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B169FD-E7FD-418C-8E7D-11A42984C226}"/>
              </a:ext>
            </a:extLst>
          </p:cNvPr>
          <p:cNvSpPr txBox="1"/>
          <p:nvPr/>
        </p:nvSpPr>
        <p:spPr>
          <a:xfrm>
            <a:off x="5321808" y="1078992"/>
            <a:ext cx="61447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INTELLECTUALISM</a:t>
            </a:r>
          </a:p>
          <a:p>
            <a:pPr algn="ctr"/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it all’s</a:t>
            </a:r>
          </a:p>
        </p:txBody>
      </p:sp>
    </p:spTree>
    <p:extLst>
      <p:ext uri="{BB962C8B-B14F-4D97-AF65-F5344CB8AC3E}">
        <p14:creationId xmlns:p14="http://schemas.microsoft.com/office/powerpoint/2010/main" val="20899441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75" y="2463282"/>
            <a:ext cx="5610225" cy="43947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612" y="447869"/>
            <a:ext cx="107861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illusion, based on the infantile need for a powerful father figure”</a:t>
            </a:r>
          </a:p>
          <a:p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“Religion was necessary to help us restrain violent impulses earlier in the </a:t>
            </a:r>
          </a:p>
          <a:p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civilization, </a:t>
            </a:r>
          </a:p>
          <a:p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now be set aside in favor </a:t>
            </a:r>
          </a:p>
          <a:p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reason and science</a:t>
            </a:r>
            <a:r>
              <a:rPr lang="en-US" sz="4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6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postasy">
            <a:extLst>
              <a:ext uri="{FF2B5EF4-FFF2-40B4-BE49-F238E27FC236}">
                <a16:creationId xmlns:a16="http://schemas.microsoft.com/office/drawing/2014/main" id="{AFA3EDFF-B7DD-46D1-B38F-8F7A491B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7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B169FD-E7FD-418C-8E7D-11A42984C226}"/>
              </a:ext>
            </a:extLst>
          </p:cNvPr>
          <p:cNvSpPr txBox="1"/>
          <p:nvPr/>
        </p:nvSpPr>
        <p:spPr>
          <a:xfrm>
            <a:off x="5321808" y="1078992"/>
            <a:ext cx="614476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INTELLECTUALISM</a:t>
            </a:r>
          </a:p>
          <a:p>
            <a:pPr algn="ctr"/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it all’s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LEGALISM</a:t>
            </a:r>
          </a:p>
          <a:p>
            <a:pPr algn="ctr"/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it all’s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MYSTICISM</a:t>
            </a:r>
          </a:p>
          <a:p>
            <a:pPr algn="ctr"/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it all’s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DOGMATISM</a:t>
            </a:r>
          </a:p>
          <a:p>
            <a:pPr algn="ctr"/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 it all’s</a:t>
            </a:r>
          </a:p>
        </p:txBody>
      </p:sp>
    </p:spTree>
    <p:extLst>
      <p:ext uri="{BB962C8B-B14F-4D97-AF65-F5344CB8AC3E}">
        <p14:creationId xmlns:p14="http://schemas.microsoft.com/office/powerpoint/2010/main" val="29633783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postasy">
            <a:extLst>
              <a:ext uri="{FF2B5EF4-FFF2-40B4-BE49-F238E27FC236}">
                <a16:creationId xmlns:a16="http://schemas.microsoft.com/office/drawing/2014/main" id="{AFA3EDFF-B7DD-46D1-B38F-8F7A491B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7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B169FD-E7FD-418C-8E7D-11A42984C226}"/>
              </a:ext>
            </a:extLst>
          </p:cNvPr>
          <p:cNvSpPr txBox="1"/>
          <p:nvPr/>
        </p:nvSpPr>
        <p:spPr>
          <a:xfrm>
            <a:off x="5504688" y="2084832"/>
            <a:ext cx="5961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POISONOUS</a:t>
            </a:r>
          </a:p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PERSUASIVE</a:t>
            </a:r>
          </a:p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PERSONAL</a:t>
            </a:r>
          </a:p>
        </p:txBody>
      </p:sp>
    </p:spTree>
    <p:extLst>
      <p:ext uri="{BB962C8B-B14F-4D97-AF65-F5344CB8AC3E}">
        <p14:creationId xmlns:p14="http://schemas.microsoft.com/office/powerpoint/2010/main" val="22102002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postasy">
            <a:extLst>
              <a:ext uri="{FF2B5EF4-FFF2-40B4-BE49-F238E27FC236}">
                <a16:creationId xmlns:a16="http://schemas.microsoft.com/office/drawing/2014/main" id="{AFA3EDFF-B7DD-46D1-B38F-8F7A491B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7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B169FD-E7FD-418C-8E7D-11A42984C226}"/>
              </a:ext>
            </a:extLst>
          </p:cNvPr>
          <p:cNvSpPr txBox="1"/>
          <p:nvPr/>
        </p:nvSpPr>
        <p:spPr>
          <a:xfrm>
            <a:off x="5321808" y="1078992"/>
            <a:ext cx="614476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INTELLECTUALISM</a:t>
            </a:r>
          </a:p>
          <a:p>
            <a:pPr algn="ctr"/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Denies sufficiency of Christ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LEGALISM</a:t>
            </a:r>
          </a:p>
          <a:p>
            <a:pPr algn="ctr"/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Follows shadows not substance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MYSTICISM</a:t>
            </a:r>
          </a:p>
          <a:p>
            <a:pPr algn="ctr"/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personal revelations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DOGMATISM</a:t>
            </a:r>
          </a:p>
          <a:p>
            <a:pPr algn="ctr"/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go far enough</a:t>
            </a:r>
          </a:p>
        </p:txBody>
      </p:sp>
    </p:spTree>
    <p:extLst>
      <p:ext uri="{BB962C8B-B14F-4D97-AF65-F5344CB8AC3E}">
        <p14:creationId xmlns:p14="http://schemas.microsoft.com/office/powerpoint/2010/main" val="41555025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87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12</cp:revision>
  <dcterms:created xsi:type="dcterms:W3CDTF">2016-06-02T16:24:18Z</dcterms:created>
  <dcterms:modified xsi:type="dcterms:W3CDTF">2019-07-01T13:43:45Z</dcterms:modified>
</cp:coreProperties>
</file>