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4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4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6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7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5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89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5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9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00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39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1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2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13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26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5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9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8F1B-8D1B-4CA7-9A5C-EBF28B73146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E30-DD12-447A-AF4E-D72D1192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8F1B-8D1B-4CA7-9A5C-EBF28B7314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E30-DD12-447A-AF4E-D72D119265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7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519"/>
            <a:ext cx="4572000" cy="23923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Lost Time Can’t    Be Recovered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886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must use the time we have wisely.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Col. 4:5-6 </a:t>
            </a:r>
          </a:p>
          <a:p>
            <a:r>
              <a:rPr lang="en-US" sz="3600" dirty="0" smtClean="0"/>
              <a:t>There are things in the past I wish I could forget. 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Phil. 3:12-14 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r="7267"/>
          <a:stretch/>
        </p:blipFill>
        <p:spPr bwMode="auto">
          <a:xfrm>
            <a:off x="4743450" y="0"/>
            <a:ext cx="440055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519"/>
            <a:ext cx="4572000" cy="23923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Lost Sleep Can’t Be Replaced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886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Stress, worry, anxiety.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Matt 6:25, 34 </a:t>
            </a:r>
          </a:p>
          <a:p>
            <a:r>
              <a:rPr lang="en-US" sz="3600" dirty="0" smtClean="0"/>
              <a:t>Take your cares to God.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1 Peter 5:6-7 </a:t>
            </a:r>
          </a:p>
          <a:p>
            <a:r>
              <a:rPr lang="en-US" sz="3600" dirty="0" smtClean="0"/>
              <a:t>Give it all to God.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Psa. 4:8</a:t>
            </a:r>
            <a:endParaRPr lang="en-US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/>
          <a:stretch/>
        </p:blipFill>
        <p:spPr bwMode="auto">
          <a:xfrm>
            <a:off x="6209347" y="3223260"/>
            <a:ext cx="2934653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686800" cy="23923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Lost Money Can’t Be Recovered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25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People worry about the money they have, the money they want, the money they will never have, and the money they will lose.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Eccl. 5:10-12 </a:t>
            </a:r>
          </a:p>
          <a:p>
            <a:r>
              <a:rPr lang="en-US" sz="3600" dirty="0" smtClean="0"/>
              <a:t>The thought of money will lead                    many into a wide variety of sin.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1 Tim. 6:6-10</a:t>
            </a:r>
            <a:endParaRPr lang="en-US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/>
          <a:stretch/>
        </p:blipFill>
        <p:spPr bwMode="auto">
          <a:xfrm>
            <a:off x="6209347" y="2057400"/>
            <a:ext cx="2934653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686800" cy="23923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Lost Money Can’t Be Recovered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47800"/>
            <a:ext cx="8343900" cy="502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Jesus addressed time and again the love of money.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Luke 16:13-15 </a:t>
            </a:r>
          </a:p>
          <a:p>
            <a:r>
              <a:rPr lang="en-US" sz="3600" dirty="0" smtClean="0"/>
              <a:t>“The Rich Fool”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Luke 12:16-21</a:t>
            </a:r>
          </a:p>
          <a:p>
            <a:r>
              <a:rPr lang="en-US" sz="3600" dirty="0" smtClean="0"/>
              <a:t>We must keep our priorities right!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1 John 2:15-17; </a:t>
            </a:r>
            <a:r>
              <a:rPr lang="en-US" sz="3600" b="1" dirty="0">
                <a:solidFill>
                  <a:srgbClr val="800000"/>
                </a:solidFill>
              </a:rPr>
              <a:t>Matt. 16:26 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endParaRPr lang="en-US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4"/>
          <a:stretch/>
        </p:blipFill>
        <p:spPr bwMode="auto">
          <a:xfrm>
            <a:off x="6010275" y="19050"/>
            <a:ext cx="3133725" cy="363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519"/>
            <a:ext cx="4572000" cy="23923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Lost Soul Can Be Saved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886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Notice the three parables in                              </a:t>
            </a:r>
            <a:r>
              <a:rPr lang="en-US" sz="3600" b="1" dirty="0" smtClean="0">
                <a:solidFill>
                  <a:srgbClr val="800000"/>
                </a:solidFill>
              </a:rPr>
              <a:t>Luke 15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It is God’s desire that all would come to repentance.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2 Pet. 3:9; Acts 17:30-31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650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4"/>
          <a:stretch/>
        </p:blipFill>
        <p:spPr bwMode="auto">
          <a:xfrm>
            <a:off x="6010275" y="19050"/>
            <a:ext cx="3133725" cy="363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519"/>
            <a:ext cx="4572000" cy="23923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Lost Soul Can Be Saved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886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are to help one                                      another get to heaven.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James 5:19-20 </a:t>
            </a:r>
          </a:p>
          <a:p>
            <a:r>
              <a:rPr lang="en-US" sz="3600" dirty="0" smtClean="0"/>
              <a:t>Paul is a great example of one who was lost and had to be found. </a:t>
            </a:r>
          </a:p>
          <a:p>
            <a:pPr lvl="1"/>
            <a:r>
              <a:rPr lang="en-US" sz="3600" b="1" dirty="0" smtClean="0">
                <a:solidFill>
                  <a:srgbClr val="800000"/>
                </a:solidFill>
              </a:rPr>
              <a:t>1 Tim 1:12-15 </a:t>
            </a:r>
          </a:p>
          <a:p>
            <a:endParaRPr lang="en-US" sz="4000" b="1" dirty="0" smtClean="0">
              <a:solidFill>
                <a:srgbClr val="800000"/>
              </a:solidFill>
            </a:endParaRP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372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225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Lost Time Can’t    Be Recovered</vt:lpstr>
      <vt:lpstr>Lost Sleep Can’t Be Replaced</vt:lpstr>
      <vt:lpstr>Lost Money Can’t Be Recovered</vt:lpstr>
      <vt:lpstr>Lost Money Can’t Be Recovered</vt:lpstr>
      <vt:lpstr>A Lost Soul Can Be Saved</vt:lpstr>
      <vt:lpstr>A Lost Soul Can Be Saved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</dc:creator>
  <cp:lastModifiedBy>Wes</cp:lastModifiedBy>
  <cp:revision>10</cp:revision>
  <dcterms:created xsi:type="dcterms:W3CDTF">2016-01-08T18:24:07Z</dcterms:created>
  <dcterms:modified xsi:type="dcterms:W3CDTF">2019-07-11T04:25:59Z</dcterms:modified>
</cp:coreProperties>
</file>